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2"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4" r:id="rId28"/>
    <p:sldId id="286" r:id="rId29"/>
    <p:sldId id="287" r:id="rId30"/>
    <p:sldId id="288" r:id="rId31"/>
    <p:sldId id="289" r:id="rId32"/>
    <p:sldId id="290" r:id="rId33"/>
    <p:sldId id="291"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EA483B-86E0-4118-9DAC-ACDCC1FA8B52}"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en-IN"/>
        </a:p>
      </dgm:t>
    </dgm:pt>
    <dgm:pt modelId="{2EFC739F-5EEC-4AC4-BDFA-6B05013F288B}">
      <dgm:prSet phldrT="[Text]"/>
      <dgm:spPr/>
      <dgm:t>
        <a:bodyPr/>
        <a:lstStyle/>
        <a:p>
          <a:r>
            <a:rPr lang="en-US" b="1" dirty="0"/>
            <a:t>Deployment</a:t>
          </a:r>
          <a:endParaRPr lang="en-IN" b="1" dirty="0"/>
        </a:p>
      </dgm:t>
    </dgm:pt>
    <dgm:pt modelId="{C25B44F4-2533-4E61-B39A-8725771DBE5B}" type="parTrans" cxnId="{47475F26-32DE-4136-A920-DAE29B3B6CCA}">
      <dgm:prSet/>
      <dgm:spPr/>
      <dgm:t>
        <a:bodyPr/>
        <a:lstStyle/>
        <a:p>
          <a:endParaRPr lang="en-IN"/>
        </a:p>
      </dgm:t>
    </dgm:pt>
    <dgm:pt modelId="{30338939-CD0C-47F7-BBA5-2259D12E5DE5}" type="sibTrans" cxnId="{47475F26-32DE-4136-A920-DAE29B3B6CCA}">
      <dgm:prSet/>
      <dgm:spPr/>
      <dgm:t>
        <a:bodyPr/>
        <a:lstStyle/>
        <a:p>
          <a:endParaRPr lang="en-IN"/>
        </a:p>
      </dgm:t>
    </dgm:pt>
    <dgm:pt modelId="{B4C3B9D5-FBED-4240-BA70-A0F88D414A8F}">
      <dgm:prSet phldrT="[Text]" custT="1"/>
      <dgm:spPr/>
      <dgm:t>
        <a:bodyPr/>
        <a:lstStyle/>
        <a:p>
          <a:r>
            <a:rPr lang="en-US" sz="1800" b="1" dirty="0"/>
            <a:t>Model Building</a:t>
          </a:r>
          <a:endParaRPr lang="en-IN" sz="1800" b="1" dirty="0"/>
        </a:p>
      </dgm:t>
    </dgm:pt>
    <dgm:pt modelId="{86A0B37D-0371-4F4A-874B-6C4E2DFABDD8}" type="parTrans" cxnId="{AE42792D-66DB-46A8-AD86-474B0792BED3}">
      <dgm:prSet/>
      <dgm:spPr/>
      <dgm:t>
        <a:bodyPr/>
        <a:lstStyle/>
        <a:p>
          <a:endParaRPr lang="en-IN"/>
        </a:p>
      </dgm:t>
    </dgm:pt>
    <dgm:pt modelId="{6A7C21ED-93C2-4FC8-846A-FA52324FA2BE}" type="sibTrans" cxnId="{AE42792D-66DB-46A8-AD86-474B0792BED3}">
      <dgm:prSet/>
      <dgm:spPr/>
      <dgm:t>
        <a:bodyPr/>
        <a:lstStyle/>
        <a:p>
          <a:endParaRPr lang="en-IN"/>
        </a:p>
      </dgm:t>
    </dgm:pt>
    <dgm:pt modelId="{7B714197-BBC4-4BAB-8CAD-1471D3BB1D09}">
      <dgm:prSet phldrT="[Text]"/>
      <dgm:spPr/>
      <dgm:t>
        <a:bodyPr/>
        <a:lstStyle/>
        <a:p>
          <a:endParaRPr lang="en-IN"/>
        </a:p>
      </dgm:t>
    </dgm:pt>
    <dgm:pt modelId="{845D7866-29B6-497A-B7A9-73B5E8671275}" type="sibTrans" cxnId="{89B348F1-CFDA-4956-B207-4A390E737541}">
      <dgm:prSet/>
      <dgm:spPr/>
      <dgm:t>
        <a:bodyPr/>
        <a:lstStyle/>
        <a:p>
          <a:endParaRPr lang="en-IN"/>
        </a:p>
      </dgm:t>
    </dgm:pt>
    <dgm:pt modelId="{40A39490-82FA-4E6D-9D94-79EF08126CCD}" type="parTrans" cxnId="{89B348F1-CFDA-4956-B207-4A390E737541}">
      <dgm:prSet/>
      <dgm:spPr/>
      <dgm:t>
        <a:bodyPr/>
        <a:lstStyle/>
        <a:p>
          <a:endParaRPr lang="en-IN"/>
        </a:p>
      </dgm:t>
    </dgm:pt>
    <dgm:pt modelId="{074968B9-0BB6-46AD-A592-71211E07321B}">
      <dgm:prSet phldrT="[Text]" custT="1"/>
      <dgm:spPr/>
      <dgm:t>
        <a:bodyPr/>
        <a:lstStyle/>
        <a:p>
          <a:r>
            <a:rPr lang="en-US" sz="1600" b="1" dirty="0"/>
            <a:t>Model Evaluation</a:t>
          </a:r>
          <a:endParaRPr lang="en-IN" sz="1600" b="1" dirty="0"/>
        </a:p>
      </dgm:t>
    </dgm:pt>
    <dgm:pt modelId="{2F9EE700-128E-4FCA-A16D-BEA889E19797}" type="sibTrans" cxnId="{2713CDBB-CEBE-4D89-8A8A-2D57510A0BF1}">
      <dgm:prSet/>
      <dgm:spPr/>
      <dgm:t>
        <a:bodyPr/>
        <a:lstStyle/>
        <a:p>
          <a:endParaRPr lang="en-IN"/>
        </a:p>
      </dgm:t>
    </dgm:pt>
    <dgm:pt modelId="{0138CDCA-6D4E-4730-949F-C56E7F49746E}" type="parTrans" cxnId="{2713CDBB-CEBE-4D89-8A8A-2D57510A0BF1}">
      <dgm:prSet/>
      <dgm:spPr/>
      <dgm:t>
        <a:bodyPr/>
        <a:lstStyle/>
        <a:p>
          <a:endParaRPr lang="en-IN"/>
        </a:p>
      </dgm:t>
    </dgm:pt>
    <dgm:pt modelId="{1E813DDD-9A6E-42A4-B07F-D58FF80D2203}">
      <dgm:prSet custLinFactNeighborX="-6862" custLinFactNeighborY="89197"/>
      <dgm:spPr/>
      <dgm:t>
        <a:bodyPr/>
        <a:lstStyle/>
        <a:p>
          <a:endParaRPr lang="en-IN"/>
        </a:p>
      </dgm:t>
    </dgm:pt>
    <dgm:pt modelId="{039C0D51-41F6-4BB0-B882-E5639E8FA3CF}" type="parTrans" cxnId="{7BD1A2F5-A9BE-41BD-BB2D-424F0E3BC757}">
      <dgm:prSet/>
      <dgm:spPr/>
      <dgm:t>
        <a:bodyPr/>
        <a:lstStyle/>
        <a:p>
          <a:endParaRPr lang="en-IN"/>
        </a:p>
      </dgm:t>
    </dgm:pt>
    <dgm:pt modelId="{9FC2ADD4-6841-40F6-9781-1DE4641B91F5}" type="sibTrans" cxnId="{7BD1A2F5-A9BE-41BD-BB2D-424F0E3BC757}">
      <dgm:prSet custLinFactNeighborX="796" custLinFactNeighborY="72059"/>
      <dgm:spPr/>
      <dgm:t>
        <a:bodyPr/>
        <a:lstStyle/>
        <a:p>
          <a:endParaRPr lang="en-IN"/>
        </a:p>
      </dgm:t>
    </dgm:pt>
    <dgm:pt modelId="{17E2BEC1-FEC8-43DB-9482-FDF45A9A005C}" type="pres">
      <dgm:prSet presAssocID="{C7EA483B-86E0-4118-9DAC-ACDCC1FA8B52}" presName="composite" presStyleCnt="0">
        <dgm:presLayoutVars>
          <dgm:chMax val="3"/>
          <dgm:animLvl val="lvl"/>
          <dgm:resizeHandles val="exact"/>
        </dgm:presLayoutVars>
      </dgm:prSet>
      <dgm:spPr/>
    </dgm:pt>
    <dgm:pt modelId="{B2A49433-8F1D-452C-AF07-CAED88612418}" type="pres">
      <dgm:prSet presAssocID="{2EFC739F-5EEC-4AC4-BDFA-6B05013F288B}" presName="gear1" presStyleLbl="node1" presStyleIdx="0" presStyleCnt="3" custLinFactNeighborX="55632" custLinFactNeighborY="-57267">
        <dgm:presLayoutVars>
          <dgm:chMax val="1"/>
          <dgm:bulletEnabled val="1"/>
        </dgm:presLayoutVars>
      </dgm:prSet>
      <dgm:spPr/>
    </dgm:pt>
    <dgm:pt modelId="{3546EFB7-09A9-4806-920B-FDEC4BEB5C3F}" type="pres">
      <dgm:prSet presAssocID="{2EFC739F-5EEC-4AC4-BDFA-6B05013F288B}" presName="gear1srcNode" presStyleLbl="node1" presStyleIdx="0" presStyleCnt="3"/>
      <dgm:spPr/>
    </dgm:pt>
    <dgm:pt modelId="{41F203C0-E502-4ECA-BDC9-1783436CA724}" type="pres">
      <dgm:prSet presAssocID="{2EFC739F-5EEC-4AC4-BDFA-6B05013F288B}" presName="gear1dstNode" presStyleLbl="node1" presStyleIdx="0" presStyleCnt="3"/>
      <dgm:spPr/>
    </dgm:pt>
    <dgm:pt modelId="{2423BE3D-29FD-429D-9AD8-9734AA155304}" type="pres">
      <dgm:prSet presAssocID="{B4C3B9D5-FBED-4240-BA70-A0F88D414A8F}" presName="gear2" presStyleLbl="node1" presStyleIdx="1" presStyleCnt="3" custScaleX="112479" custLinFactNeighborX="-68630" custLinFactNeighborY="11332">
        <dgm:presLayoutVars>
          <dgm:chMax val="1"/>
          <dgm:bulletEnabled val="1"/>
        </dgm:presLayoutVars>
      </dgm:prSet>
      <dgm:spPr/>
    </dgm:pt>
    <dgm:pt modelId="{2CFEE23D-FE98-415D-9257-6D948EB2F41E}" type="pres">
      <dgm:prSet presAssocID="{B4C3B9D5-FBED-4240-BA70-A0F88D414A8F}" presName="gear2srcNode" presStyleLbl="node1" presStyleIdx="1" presStyleCnt="3"/>
      <dgm:spPr/>
    </dgm:pt>
    <dgm:pt modelId="{55C7BE16-5D59-480A-B403-1F5222E7E9BC}" type="pres">
      <dgm:prSet presAssocID="{B4C3B9D5-FBED-4240-BA70-A0F88D414A8F}" presName="gear2dstNode" presStyleLbl="node1" presStyleIdx="1" presStyleCnt="3"/>
      <dgm:spPr/>
    </dgm:pt>
    <dgm:pt modelId="{7A3A6C32-F748-499F-A947-3258B6D7BE6F}" type="pres">
      <dgm:prSet presAssocID="{074968B9-0BB6-46AD-A592-71211E07321B}" presName="gear3" presStyleLbl="node1" presStyleIdx="2" presStyleCnt="3" custLinFactNeighborX="-6862" custLinFactNeighborY="89197"/>
      <dgm:spPr/>
    </dgm:pt>
    <dgm:pt modelId="{BA24DB5A-C3B4-469A-97C7-9483DDA62EA5}" type="pres">
      <dgm:prSet presAssocID="{074968B9-0BB6-46AD-A592-71211E07321B}" presName="gear3tx" presStyleLbl="node1" presStyleIdx="2" presStyleCnt="3">
        <dgm:presLayoutVars>
          <dgm:chMax val="1"/>
          <dgm:bulletEnabled val="1"/>
        </dgm:presLayoutVars>
      </dgm:prSet>
      <dgm:spPr/>
    </dgm:pt>
    <dgm:pt modelId="{A6B90B2B-6425-4077-9D2B-BA4D6D052F6B}" type="pres">
      <dgm:prSet presAssocID="{074968B9-0BB6-46AD-A592-71211E07321B}" presName="gear3srcNode" presStyleLbl="node1" presStyleIdx="2" presStyleCnt="3"/>
      <dgm:spPr/>
    </dgm:pt>
    <dgm:pt modelId="{80D9E512-246D-4635-A6D8-681EA90F1E89}" type="pres">
      <dgm:prSet presAssocID="{074968B9-0BB6-46AD-A592-71211E07321B}" presName="gear3dstNode" presStyleLbl="node1" presStyleIdx="2" presStyleCnt="3"/>
      <dgm:spPr/>
    </dgm:pt>
    <dgm:pt modelId="{C0F1FC25-1D86-42F9-B7AC-DFEE0468EB5B}" type="pres">
      <dgm:prSet presAssocID="{30338939-CD0C-47F7-BBA5-2259D12E5DE5}" presName="connector1" presStyleLbl="sibTrans2D1" presStyleIdx="0" presStyleCnt="3" custScaleX="81831" custLinFactNeighborX="49589" custLinFactNeighborY="-36179"/>
      <dgm:spPr/>
    </dgm:pt>
    <dgm:pt modelId="{A99CD8CC-98FC-4FF8-B8D9-662A2DC583CF}" type="pres">
      <dgm:prSet presAssocID="{6A7C21ED-93C2-4FC8-846A-FA52324FA2BE}" presName="connector2" presStyleLbl="sibTrans2D1" presStyleIdx="1" presStyleCnt="3" custFlipHor="1" custScaleX="107332" custLinFactX="-21387" custLinFactNeighborX="-100000" custLinFactNeighborY="-21018"/>
      <dgm:spPr/>
    </dgm:pt>
    <dgm:pt modelId="{00AC859F-2528-4A33-B1DB-B4CAFDC8E651}" type="pres">
      <dgm:prSet presAssocID="{2F9EE700-128E-4FCA-A16D-BEA889E19797}" presName="connector3" presStyleLbl="sibTrans2D1" presStyleIdx="2" presStyleCnt="3" custLinFactNeighborX="796" custLinFactNeighborY="72059"/>
      <dgm:spPr/>
    </dgm:pt>
  </dgm:ptLst>
  <dgm:cxnLst>
    <dgm:cxn modelId="{FE944F03-E3E3-4404-A377-EA617655EDE8}" type="presOf" srcId="{C7EA483B-86E0-4118-9DAC-ACDCC1FA8B52}" destId="{17E2BEC1-FEC8-43DB-9482-FDF45A9A005C}" srcOrd="0" destOrd="0" presId="urn:microsoft.com/office/officeart/2005/8/layout/gear1"/>
    <dgm:cxn modelId="{4B9BD103-8638-4EA2-BC17-421990C90298}" type="presOf" srcId="{B4C3B9D5-FBED-4240-BA70-A0F88D414A8F}" destId="{55C7BE16-5D59-480A-B403-1F5222E7E9BC}" srcOrd="2" destOrd="0" presId="urn:microsoft.com/office/officeart/2005/8/layout/gear1"/>
    <dgm:cxn modelId="{0CE4AC04-FAA9-4A0E-A2B6-C481241E4230}" type="presOf" srcId="{074968B9-0BB6-46AD-A592-71211E07321B}" destId="{BA24DB5A-C3B4-469A-97C7-9483DDA62EA5}" srcOrd="1" destOrd="0" presId="urn:microsoft.com/office/officeart/2005/8/layout/gear1"/>
    <dgm:cxn modelId="{47475F26-32DE-4136-A920-DAE29B3B6CCA}" srcId="{C7EA483B-86E0-4118-9DAC-ACDCC1FA8B52}" destId="{2EFC739F-5EEC-4AC4-BDFA-6B05013F288B}" srcOrd="0" destOrd="0" parTransId="{C25B44F4-2533-4E61-B39A-8725771DBE5B}" sibTransId="{30338939-CD0C-47F7-BBA5-2259D12E5DE5}"/>
    <dgm:cxn modelId="{6D084927-8080-40B5-97DA-586AE32CE5B9}" type="presOf" srcId="{B4C3B9D5-FBED-4240-BA70-A0F88D414A8F}" destId="{2CFEE23D-FE98-415D-9257-6D948EB2F41E}" srcOrd="1" destOrd="0" presId="urn:microsoft.com/office/officeart/2005/8/layout/gear1"/>
    <dgm:cxn modelId="{AE42792D-66DB-46A8-AD86-474B0792BED3}" srcId="{C7EA483B-86E0-4118-9DAC-ACDCC1FA8B52}" destId="{B4C3B9D5-FBED-4240-BA70-A0F88D414A8F}" srcOrd="1" destOrd="0" parTransId="{86A0B37D-0371-4F4A-874B-6C4E2DFABDD8}" sibTransId="{6A7C21ED-93C2-4FC8-846A-FA52324FA2BE}"/>
    <dgm:cxn modelId="{0CE8534E-C8FE-4DD4-AB07-1D2A041CEAC1}" type="presOf" srcId="{2F9EE700-128E-4FCA-A16D-BEA889E19797}" destId="{00AC859F-2528-4A33-B1DB-B4CAFDC8E651}" srcOrd="0" destOrd="0" presId="urn:microsoft.com/office/officeart/2005/8/layout/gear1"/>
    <dgm:cxn modelId="{9AF0AA80-99A0-4704-A6A3-2B6E03523944}" type="presOf" srcId="{074968B9-0BB6-46AD-A592-71211E07321B}" destId="{80D9E512-246D-4635-A6D8-681EA90F1E89}" srcOrd="3" destOrd="0" presId="urn:microsoft.com/office/officeart/2005/8/layout/gear1"/>
    <dgm:cxn modelId="{6809849E-AD9F-4631-8268-998C98E61EEF}" type="presOf" srcId="{2EFC739F-5EEC-4AC4-BDFA-6B05013F288B}" destId="{3546EFB7-09A9-4806-920B-FDEC4BEB5C3F}" srcOrd="1" destOrd="0" presId="urn:microsoft.com/office/officeart/2005/8/layout/gear1"/>
    <dgm:cxn modelId="{D1249DA4-C4A1-4AD6-8617-2013B62F2FD9}" type="presOf" srcId="{074968B9-0BB6-46AD-A592-71211E07321B}" destId="{A6B90B2B-6425-4077-9D2B-BA4D6D052F6B}" srcOrd="2" destOrd="0" presId="urn:microsoft.com/office/officeart/2005/8/layout/gear1"/>
    <dgm:cxn modelId="{D6D40BB6-8AB6-47A0-A089-51F9058DF747}" type="presOf" srcId="{6A7C21ED-93C2-4FC8-846A-FA52324FA2BE}" destId="{A99CD8CC-98FC-4FF8-B8D9-662A2DC583CF}" srcOrd="0" destOrd="0" presId="urn:microsoft.com/office/officeart/2005/8/layout/gear1"/>
    <dgm:cxn modelId="{2713CDBB-CEBE-4D89-8A8A-2D57510A0BF1}" srcId="{C7EA483B-86E0-4118-9DAC-ACDCC1FA8B52}" destId="{074968B9-0BB6-46AD-A592-71211E07321B}" srcOrd="2" destOrd="0" parTransId="{0138CDCA-6D4E-4730-949F-C56E7F49746E}" sibTransId="{2F9EE700-128E-4FCA-A16D-BEA889E19797}"/>
    <dgm:cxn modelId="{3038ADBD-BC44-490A-BDF9-24F88A167241}" type="presOf" srcId="{2EFC739F-5EEC-4AC4-BDFA-6B05013F288B}" destId="{41F203C0-E502-4ECA-BDC9-1783436CA724}" srcOrd="2" destOrd="0" presId="urn:microsoft.com/office/officeart/2005/8/layout/gear1"/>
    <dgm:cxn modelId="{872445D2-3C01-4BF9-8182-EB5FDFC791CF}" type="presOf" srcId="{30338939-CD0C-47F7-BBA5-2259D12E5DE5}" destId="{C0F1FC25-1D86-42F9-B7AC-DFEE0468EB5B}" srcOrd="0" destOrd="0" presId="urn:microsoft.com/office/officeart/2005/8/layout/gear1"/>
    <dgm:cxn modelId="{BF81FFDB-391A-4943-804B-28D15112C96E}" type="presOf" srcId="{074968B9-0BB6-46AD-A592-71211E07321B}" destId="{7A3A6C32-F748-499F-A947-3258B6D7BE6F}" srcOrd="0" destOrd="0" presId="urn:microsoft.com/office/officeart/2005/8/layout/gear1"/>
    <dgm:cxn modelId="{11E0FAE5-46B6-479F-9C9C-D6F7AAD635B6}" type="presOf" srcId="{B4C3B9D5-FBED-4240-BA70-A0F88D414A8F}" destId="{2423BE3D-29FD-429D-9AD8-9734AA155304}" srcOrd="0" destOrd="0" presId="urn:microsoft.com/office/officeart/2005/8/layout/gear1"/>
    <dgm:cxn modelId="{66F9B4EB-0D7F-4108-A5D8-55E044CC8500}" type="presOf" srcId="{2EFC739F-5EEC-4AC4-BDFA-6B05013F288B}" destId="{B2A49433-8F1D-452C-AF07-CAED88612418}" srcOrd="0" destOrd="0" presId="urn:microsoft.com/office/officeart/2005/8/layout/gear1"/>
    <dgm:cxn modelId="{89B348F1-CFDA-4956-B207-4A390E737541}" srcId="{C7EA483B-86E0-4118-9DAC-ACDCC1FA8B52}" destId="{7B714197-BBC4-4BAB-8CAD-1471D3BB1D09}" srcOrd="3" destOrd="0" parTransId="{40A39490-82FA-4E6D-9D94-79EF08126CCD}" sibTransId="{845D7866-29B6-497A-B7A9-73B5E8671275}"/>
    <dgm:cxn modelId="{7BD1A2F5-A9BE-41BD-BB2D-424F0E3BC757}" srcId="{C7EA483B-86E0-4118-9DAC-ACDCC1FA8B52}" destId="{1E813DDD-9A6E-42A4-B07F-D58FF80D2203}" srcOrd="4" destOrd="0" parTransId="{039C0D51-41F6-4BB0-B882-E5639E8FA3CF}" sibTransId="{9FC2ADD4-6841-40F6-9781-1DE4641B91F5}"/>
    <dgm:cxn modelId="{9BEBDF57-2257-4077-BC0C-40D491FB7508}" type="presParOf" srcId="{17E2BEC1-FEC8-43DB-9482-FDF45A9A005C}" destId="{B2A49433-8F1D-452C-AF07-CAED88612418}" srcOrd="0" destOrd="0" presId="urn:microsoft.com/office/officeart/2005/8/layout/gear1"/>
    <dgm:cxn modelId="{ED2570FA-A446-49F3-B83B-60360B5A5DBC}" type="presParOf" srcId="{17E2BEC1-FEC8-43DB-9482-FDF45A9A005C}" destId="{3546EFB7-09A9-4806-920B-FDEC4BEB5C3F}" srcOrd="1" destOrd="0" presId="urn:microsoft.com/office/officeart/2005/8/layout/gear1"/>
    <dgm:cxn modelId="{304A63C2-0C36-4031-B9DA-80FF4C334B3B}" type="presParOf" srcId="{17E2BEC1-FEC8-43DB-9482-FDF45A9A005C}" destId="{41F203C0-E502-4ECA-BDC9-1783436CA724}" srcOrd="2" destOrd="0" presId="urn:microsoft.com/office/officeart/2005/8/layout/gear1"/>
    <dgm:cxn modelId="{6567E729-BE6E-4873-AE55-C9189CF97F6B}" type="presParOf" srcId="{17E2BEC1-FEC8-43DB-9482-FDF45A9A005C}" destId="{2423BE3D-29FD-429D-9AD8-9734AA155304}" srcOrd="3" destOrd="0" presId="urn:microsoft.com/office/officeart/2005/8/layout/gear1"/>
    <dgm:cxn modelId="{DC29216E-8C07-4992-9479-BB13E6A30C40}" type="presParOf" srcId="{17E2BEC1-FEC8-43DB-9482-FDF45A9A005C}" destId="{2CFEE23D-FE98-415D-9257-6D948EB2F41E}" srcOrd="4" destOrd="0" presId="urn:microsoft.com/office/officeart/2005/8/layout/gear1"/>
    <dgm:cxn modelId="{109A7649-C7DA-4FDA-A2EF-C1987ACDE7F0}" type="presParOf" srcId="{17E2BEC1-FEC8-43DB-9482-FDF45A9A005C}" destId="{55C7BE16-5D59-480A-B403-1F5222E7E9BC}" srcOrd="5" destOrd="0" presId="urn:microsoft.com/office/officeart/2005/8/layout/gear1"/>
    <dgm:cxn modelId="{116BA634-5F64-4724-9F76-9390C90B1472}" type="presParOf" srcId="{17E2BEC1-FEC8-43DB-9482-FDF45A9A005C}" destId="{7A3A6C32-F748-499F-A947-3258B6D7BE6F}" srcOrd="6" destOrd="0" presId="urn:microsoft.com/office/officeart/2005/8/layout/gear1"/>
    <dgm:cxn modelId="{FB9CBCAF-4FE0-4ED3-BD37-89DB8FBAD0FD}" type="presParOf" srcId="{17E2BEC1-FEC8-43DB-9482-FDF45A9A005C}" destId="{BA24DB5A-C3B4-469A-97C7-9483DDA62EA5}" srcOrd="7" destOrd="0" presId="urn:microsoft.com/office/officeart/2005/8/layout/gear1"/>
    <dgm:cxn modelId="{6E0EEAA1-CB8B-4103-818C-9B65D0392410}" type="presParOf" srcId="{17E2BEC1-FEC8-43DB-9482-FDF45A9A005C}" destId="{A6B90B2B-6425-4077-9D2B-BA4D6D052F6B}" srcOrd="8" destOrd="0" presId="urn:microsoft.com/office/officeart/2005/8/layout/gear1"/>
    <dgm:cxn modelId="{E2E965AA-4844-4E31-B9B8-81914CCBD0C7}" type="presParOf" srcId="{17E2BEC1-FEC8-43DB-9482-FDF45A9A005C}" destId="{80D9E512-246D-4635-A6D8-681EA90F1E89}" srcOrd="9" destOrd="0" presId="urn:microsoft.com/office/officeart/2005/8/layout/gear1"/>
    <dgm:cxn modelId="{B1A21B64-39A9-4998-B002-CD690AFF4065}" type="presParOf" srcId="{17E2BEC1-FEC8-43DB-9482-FDF45A9A005C}" destId="{C0F1FC25-1D86-42F9-B7AC-DFEE0468EB5B}" srcOrd="10" destOrd="0" presId="urn:microsoft.com/office/officeart/2005/8/layout/gear1"/>
    <dgm:cxn modelId="{E03092F1-AF01-4452-97A5-BDA8083D3457}" type="presParOf" srcId="{17E2BEC1-FEC8-43DB-9482-FDF45A9A005C}" destId="{A99CD8CC-98FC-4FF8-B8D9-662A2DC583CF}" srcOrd="11" destOrd="0" presId="urn:microsoft.com/office/officeart/2005/8/layout/gear1"/>
    <dgm:cxn modelId="{1DAEDFEE-4755-44FE-A580-9B9EEA1CA38E}" type="presParOf" srcId="{17E2BEC1-FEC8-43DB-9482-FDF45A9A005C}" destId="{00AC859F-2528-4A33-B1DB-B4CAFDC8E651}"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67697B-09AB-412D-8291-771D12D2CE8D}" type="doc">
      <dgm:prSet loTypeId="urn:microsoft.com/office/officeart/2005/8/layout/gear1" loCatId="cycle" qsTypeId="urn:microsoft.com/office/officeart/2005/8/quickstyle/simple1" qsCatId="simple" csTypeId="urn:microsoft.com/office/officeart/2005/8/colors/accent1_2" csCatId="accent1" phldr="1"/>
      <dgm:spPr/>
    </dgm:pt>
    <dgm:pt modelId="{0123ECD1-4078-48D6-9372-DDD90E62B728}">
      <dgm:prSet phldrT="[Text]" custT="1"/>
      <dgm:spPr/>
      <dgm:t>
        <a:bodyPr/>
        <a:lstStyle/>
        <a:p>
          <a:r>
            <a:rPr lang="en-US" sz="2400" b="1" dirty="0"/>
            <a:t>EDA</a:t>
          </a:r>
          <a:endParaRPr lang="en-IN" sz="2400" b="1" dirty="0"/>
        </a:p>
      </dgm:t>
    </dgm:pt>
    <dgm:pt modelId="{1BEDF63E-9A67-462C-B1DE-21DB357FAD2D}" type="parTrans" cxnId="{BA58BF1B-6410-4C78-A406-F4F7499E9C44}">
      <dgm:prSet/>
      <dgm:spPr/>
      <dgm:t>
        <a:bodyPr/>
        <a:lstStyle/>
        <a:p>
          <a:endParaRPr lang="en-IN"/>
        </a:p>
      </dgm:t>
    </dgm:pt>
    <dgm:pt modelId="{2A674B43-4EA3-4F6E-AF0D-B46DAC0FCB1E}" type="sibTrans" cxnId="{BA58BF1B-6410-4C78-A406-F4F7499E9C44}">
      <dgm:prSet/>
      <dgm:spPr/>
      <dgm:t>
        <a:bodyPr/>
        <a:lstStyle/>
        <a:p>
          <a:endParaRPr lang="en-IN"/>
        </a:p>
      </dgm:t>
    </dgm:pt>
    <dgm:pt modelId="{56C66B2C-C038-40B9-90AD-19136A6A2660}">
      <dgm:prSet phldrT="[Text]" custT="1"/>
      <dgm:spPr/>
      <dgm:t>
        <a:bodyPr/>
        <a:lstStyle/>
        <a:p>
          <a:r>
            <a:rPr lang="en-US" sz="2000" b="1" dirty="0"/>
            <a:t>Data</a:t>
          </a:r>
        </a:p>
        <a:p>
          <a:r>
            <a:rPr lang="en-US" sz="2000" b="1" dirty="0"/>
            <a:t>Importing</a:t>
          </a:r>
          <a:endParaRPr lang="en-IN" sz="2000" b="1" dirty="0"/>
        </a:p>
      </dgm:t>
    </dgm:pt>
    <dgm:pt modelId="{E1072CD0-A6E8-4D6A-9AE3-1D2B0472F0FB}" type="sibTrans" cxnId="{79B8F37D-C7E4-4A17-9295-503098738AD1}">
      <dgm:prSet/>
      <dgm:spPr/>
      <dgm:t>
        <a:bodyPr/>
        <a:lstStyle/>
        <a:p>
          <a:endParaRPr lang="en-IN"/>
        </a:p>
      </dgm:t>
    </dgm:pt>
    <dgm:pt modelId="{93867C1E-61AE-444F-A90A-3C5A7684435D}" type="parTrans" cxnId="{79B8F37D-C7E4-4A17-9295-503098738AD1}">
      <dgm:prSet/>
      <dgm:spPr/>
      <dgm:t>
        <a:bodyPr/>
        <a:lstStyle/>
        <a:p>
          <a:endParaRPr lang="en-IN"/>
        </a:p>
      </dgm:t>
    </dgm:pt>
    <dgm:pt modelId="{1CE708EE-6773-497E-80D2-2779EB17A067}" type="pres">
      <dgm:prSet presAssocID="{CC67697B-09AB-412D-8291-771D12D2CE8D}" presName="composite" presStyleCnt="0">
        <dgm:presLayoutVars>
          <dgm:chMax val="3"/>
          <dgm:animLvl val="lvl"/>
          <dgm:resizeHandles val="exact"/>
        </dgm:presLayoutVars>
      </dgm:prSet>
      <dgm:spPr/>
    </dgm:pt>
    <dgm:pt modelId="{C0292010-00B6-4D07-AF5E-BB501505C962}" type="pres">
      <dgm:prSet presAssocID="{56C66B2C-C038-40B9-90AD-19136A6A2660}" presName="gear1" presStyleLbl="node1" presStyleIdx="0" presStyleCnt="2" custScaleX="75960" custScaleY="70074" custLinFactNeighborX="-92735" custLinFactNeighborY="-69034">
        <dgm:presLayoutVars>
          <dgm:chMax val="1"/>
          <dgm:bulletEnabled val="1"/>
        </dgm:presLayoutVars>
      </dgm:prSet>
      <dgm:spPr/>
    </dgm:pt>
    <dgm:pt modelId="{E1A5FF01-431E-4C9C-BE04-E554E3E5C809}" type="pres">
      <dgm:prSet presAssocID="{56C66B2C-C038-40B9-90AD-19136A6A2660}" presName="gear1srcNode" presStyleLbl="node1" presStyleIdx="0" presStyleCnt="2"/>
      <dgm:spPr/>
    </dgm:pt>
    <dgm:pt modelId="{8EE3E031-1868-4340-BE8C-203A28855018}" type="pres">
      <dgm:prSet presAssocID="{56C66B2C-C038-40B9-90AD-19136A6A2660}" presName="gear1dstNode" presStyleLbl="node1" presStyleIdx="0" presStyleCnt="2"/>
      <dgm:spPr/>
    </dgm:pt>
    <dgm:pt modelId="{6E0AEEF6-E78E-4DE5-88C1-6036A6A52B40}" type="pres">
      <dgm:prSet presAssocID="{0123ECD1-4078-48D6-9372-DDD90E62B728}" presName="gear2" presStyleLbl="node1" presStyleIdx="1" presStyleCnt="2" custScaleX="102437" custScaleY="99781" custLinFactNeighborX="84744" custLinFactNeighborY="-1777">
        <dgm:presLayoutVars>
          <dgm:chMax val="1"/>
          <dgm:bulletEnabled val="1"/>
        </dgm:presLayoutVars>
      </dgm:prSet>
      <dgm:spPr/>
    </dgm:pt>
    <dgm:pt modelId="{F3C63C18-880A-447B-B6BF-FA8ED777F20B}" type="pres">
      <dgm:prSet presAssocID="{0123ECD1-4078-48D6-9372-DDD90E62B728}" presName="gear2srcNode" presStyleLbl="node1" presStyleIdx="1" presStyleCnt="2"/>
      <dgm:spPr/>
    </dgm:pt>
    <dgm:pt modelId="{F0A1BFE8-1766-4888-BC02-59EA6123E664}" type="pres">
      <dgm:prSet presAssocID="{0123ECD1-4078-48D6-9372-DDD90E62B728}" presName="gear2dstNode" presStyleLbl="node1" presStyleIdx="1" presStyleCnt="2"/>
      <dgm:spPr/>
    </dgm:pt>
    <dgm:pt modelId="{384A84FF-E8D7-48BB-82F5-E00070376DE3}" type="pres">
      <dgm:prSet presAssocID="{E1072CD0-A6E8-4D6A-9AE3-1D2B0472F0FB}" presName="connector1" presStyleLbl="sibTrans2D1" presStyleIdx="0" presStyleCnt="2" custScaleX="3769" custScaleY="1247" custLinFactNeighborX="-29149" custLinFactNeighborY="-9249"/>
      <dgm:spPr/>
    </dgm:pt>
    <dgm:pt modelId="{7A7F4F21-0869-469F-A871-CE22286F5229}" type="pres">
      <dgm:prSet presAssocID="{2A674B43-4EA3-4F6E-AF0D-B46DAC0FCB1E}" presName="connector2" presStyleLbl="sibTrans2D1" presStyleIdx="1" presStyleCnt="2" custLinFactNeighborX="64129" custLinFactNeighborY="-3707"/>
      <dgm:spPr/>
    </dgm:pt>
  </dgm:ptLst>
  <dgm:cxnLst>
    <dgm:cxn modelId="{90FE9005-383A-4280-ABAC-2279C33BB31F}" type="presOf" srcId="{0123ECD1-4078-48D6-9372-DDD90E62B728}" destId="{F3C63C18-880A-447B-B6BF-FA8ED777F20B}" srcOrd="1" destOrd="0" presId="urn:microsoft.com/office/officeart/2005/8/layout/gear1"/>
    <dgm:cxn modelId="{BA58BF1B-6410-4C78-A406-F4F7499E9C44}" srcId="{CC67697B-09AB-412D-8291-771D12D2CE8D}" destId="{0123ECD1-4078-48D6-9372-DDD90E62B728}" srcOrd="1" destOrd="0" parTransId="{1BEDF63E-9A67-462C-B1DE-21DB357FAD2D}" sibTransId="{2A674B43-4EA3-4F6E-AF0D-B46DAC0FCB1E}"/>
    <dgm:cxn modelId="{8F8BC138-9487-40B1-BE46-7F9B9FE17AE6}" type="presOf" srcId="{0123ECD1-4078-48D6-9372-DDD90E62B728}" destId="{6E0AEEF6-E78E-4DE5-88C1-6036A6A52B40}" srcOrd="0" destOrd="0" presId="urn:microsoft.com/office/officeart/2005/8/layout/gear1"/>
    <dgm:cxn modelId="{3ED7C84D-80DF-4B86-AFB6-8151DF7DEBE9}" type="presOf" srcId="{0123ECD1-4078-48D6-9372-DDD90E62B728}" destId="{F0A1BFE8-1766-4888-BC02-59EA6123E664}" srcOrd="2" destOrd="0" presId="urn:microsoft.com/office/officeart/2005/8/layout/gear1"/>
    <dgm:cxn modelId="{09628F4F-AD4A-444F-8D77-0DF2CCFBBB96}" type="presOf" srcId="{56C66B2C-C038-40B9-90AD-19136A6A2660}" destId="{8EE3E031-1868-4340-BE8C-203A28855018}" srcOrd="2" destOrd="0" presId="urn:microsoft.com/office/officeart/2005/8/layout/gear1"/>
    <dgm:cxn modelId="{648C6B52-D522-40C5-B4E4-385A4ADF3DE2}" type="presOf" srcId="{E1072CD0-A6E8-4D6A-9AE3-1D2B0472F0FB}" destId="{384A84FF-E8D7-48BB-82F5-E00070376DE3}" srcOrd="0" destOrd="0" presId="urn:microsoft.com/office/officeart/2005/8/layout/gear1"/>
    <dgm:cxn modelId="{79B8F37D-C7E4-4A17-9295-503098738AD1}" srcId="{CC67697B-09AB-412D-8291-771D12D2CE8D}" destId="{56C66B2C-C038-40B9-90AD-19136A6A2660}" srcOrd="0" destOrd="0" parTransId="{93867C1E-61AE-444F-A90A-3C5A7684435D}" sibTransId="{E1072CD0-A6E8-4D6A-9AE3-1D2B0472F0FB}"/>
    <dgm:cxn modelId="{601A9E91-5B4D-4395-AE76-711E0656BA1E}" type="presOf" srcId="{56C66B2C-C038-40B9-90AD-19136A6A2660}" destId="{E1A5FF01-431E-4C9C-BE04-E554E3E5C809}" srcOrd="1" destOrd="0" presId="urn:microsoft.com/office/officeart/2005/8/layout/gear1"/>
    <dgm:cxn modelId="{C3EAEEC3-1550-4425-9836-0DC4A8F5D3DC}" type="presOf" srcId="{56C66B2C-C038-40B9-90AD-19136A6A2660}" destId="{C0292010-00B6-4D07-AF5E-BB501505C962}" srcOrd="0" destOrd="0" presId="urn:microsoft.com/office/officeart/2005/8/layout/gear1"/>
    <dgm:cxn modelId="{47E2E6ED-5336-4A70-84B2-DCAE6CB8B94A}" type="presOf" srcId="{CC67697B-09AB-412D-8291-771D12D2CE8D}" destId="{1CE708EE-6773-497E-80D2-2779EB17A067}" srcOrd="0" destOrd="0" presId="urn:microsoft.com/office/officeart/2005/8/layout/gear1"/>
    <dgm:cxn modelId="{B99435FB-F62C-4F22-B11E-6BCCAF3D9D28}" type="presOf" srcId="{2A674B43-4EA3-4F6E-AF0D-B46DAC0FCB1E}" destId="{7A7F4F21-0869-469F-A871-CE22286F5229}" srcOrd="0" destOrd="0" presId="urn:microsoft.com/office/officeart/2005/8/layout/gear1"/>
    <dgm:cxn modelId="{9FC7BA8C-FCDB-4227-BF17-E358C6983B3B}" type="presParOf" srcId="{1CE708EE-6773-497E-80D2-2779EB17A067}" destId="{C0292010-00B6-4D07-AF5E-BB501505C962}" srcOrd="0" destOrd="0" presId="urn:microsoft.com/office/officeart/2005/8/layout/gear1"/>
    <dgm:cxn modelId="{57DB115C-7584-4F57-813D-C540770641DB}" type="presParOf" srcId="{1CE708EE-6773-497E-80D2-2779EB17A067}" destId="{E1A5FF01-431E-4C9C-BE04-E554E3E5C809}" srcOrd="1" destOrd="0" presId="urn:microsoft.com/office/officeart/2005/8/layout/gear1"/>
    <dgm:cxn modelId="{C5100927-0793-4923-88A9-F7F3F1FD89AE}" type="presParOf" srcId="{1CE708EE-6773-497E-80D2-2779EB17A067}" destId="{8EE3E031-1868-4340-BE8C-203A28855018}" srcOrd="2" destOrd="0" presId="urn:microsoft.com/office/officeart/2005/8/layout/gear1"/>
    <dgm:cxn modelId="{EECA11F0-7CA5-45B3-BC78-A8F050A39570}" type="presParOf" srcId="{1CE708EE-6773-497E-80D2-2779EB17A067}" destId="{6E0AEEF6-E78E-4DE5-88C1-6036A6A52B40}" srcOrd="3" destOrd="0" presId="urn:microsoft.com/office/officeart/2005/8/layout/gear1"/>
    <dgm:cxn modelId="{A27C1A6D-EC74-4937-AA94-3EAA8BEAC6F6}" type="presParOf" srcId="{1CE708EE-6773-497E-80D2-2779EB17A067}" destId="{F3C63C18-880A-447B-B6BF-FA8ED777F20B}" srcOrd="4" destOrd="0" presId="urn:microsoft.com/office/officeart/2005/8/layout/gear1"/>
    <dgm:cxn modelId="{C682E479-56BD-4B10-B384-C73F7E2C956E}" type="presParOf" srcId="{1CE708EE-6773-497E-80D2-2779EB17A067}" destId="{F0A1BFE8-1766-4888-BC02-59EA6123E664}" srcOrd="5" destOrd="0" presId="urn:microsoft.com/office/officeart/2005/8/layout/gear1"/>
    <dgm:cxn modelId="{065D0CFB-353A-46D7-ACE9-73E37CEEF4A6}" type="presParOf" srcId="{1CE708EE-6773-497E-80D2-2779EB17A067}" destId="{384A84FF-E8D7-48BB-82F5-E00070376DE3}" srcOrd="6" destOrd="0" presId="urn:microsoft.com/office/officeart/2005/8/layout/gear1"/>
    <dgm:cxn modelId="{3553A1A1-D818-4744-9106-0B382294CF8E}" type="presParOf" srcId="{1CE708EE-6773-497E-80D2-2779EB17A067}" destId="{7A7F4F21-0869-469F-A871-CE22286F5229}"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81B395-1AC3-41DB-B3C1-A67DBFD8EAA1}"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IN"/>
        </a:p>
      </dgm:t>
    </dgm:pt>
    <dgm:pt modelId="{288E5C95-D8A3-49A1-B613-6142C0902EDD}">
      <dgm:prSet phldrT="[Text]"/>
      <dgm:spPr/>
      <dgm:t>
        <a:bodyPr/>
        <a:lstStyle/>
        <a:p>
          <a:r>
            <a:rPr lang="en-US" b="1" dirty="0"/>
            <a:t>EDA</a:t>
          </a:r>
          <a:endParaRPr lang="en-IN" b="1" dirty="0"/>
        </a:p>
      </dgm:t>
    </dgm:pt>
    <dgm:pt modelId="{F75D8FB4-17F0-4A4F-BE23-ED99BA3567B2}" type="parTrans" cxnId="{14BADDEF-65B3-4E3E-9F66-4EF00FE2FC9B}">
      <dgm:prSet/>
      <dgm:spPr/>
      <dgm:t>
        <a:bodyPr/>
        <a:lstStyle/>
        <a:p>
          <a:endParaRPr lang="en-IN"/>
        </a:p>
      </dgm:t>
    </dgm:pt>
    <dgm:pt modelId="{42D39939-390E-4BBD-BC8B-84AAC7F3E520}" type="sibTrans" cxnId="{14BADDEF-65B3-4E3E-9F66-4EF00FE2FC9B}">
      <dgm:prSet/>
      <dgm:spPr/>
      <dgm:t>
        <a:bodyPr/>
        <a:lstStyle/>
        <a:p>
          <a:endParaRPr lang="en-IN"/>
        </a:p>
      </dgm:t>
    </dgm:pt>
    <dgm:pt modelId="{381325E0-1773-40EF-9962-AA05D4141918}">
      <dgm:prSet phldrT="[Text]" custT="1"/>
      <dgm:spPr/>
      <dgm:t>
        <a:bodyPr/>
        <a:lstStyle/>
        <a:p>
          <a:r>
            <a:rPr lang="en-US" sz="1800" b="1" dirty="0"/>
            <a:t>Plots</a:t>
          </a:r>
          <a:endParaRPr lang="en-IN" sz="1800" b="1" dirty="0"/>
        </a:p>
      </dgm:t>
    </dgm:pt>
    <dgm:pt modelId="{31E5B573-77E6-4D34-B600-153730ED906C}" type="parTrans" cxnId="{D5D8DC84-1CE3-4BA8-B9C1-53F50B334E88}">
      <dgm:prSet/>
      <dgm:spPr/>
      <dgm:t>
        <a:bodyPr/>
        <a:lstStyle/>
        <a:p>
          <a:endParaRPr lang="en-IN"/>
        </a:p>
      </dgm:t>
    </dgm:pt>
    <dgm:pt modelId="{BD8BB86E-30C3-4490-9F28-4A17EBC0D048}" type="sibTrans" cxnId="{D5D8DC84-1CE3-4BA8-B9C1-53F50B334E88}">
      <dgm:prSet/>
      <dgm:spPr/>
      <dgm:t>
        <a:bodyPr/>
        <a:lstStyle/>
        <a:p>
          <a:endParaRPr lang="en-IN"/>
        </a:p>
      </dgm:t>
    </dgm:pt>
    <dgm:pt modelId="{E902102E-BB32-466D-AEEC-F211FB5D364E}">
      <dgm:prSet phldrT="[Text]" custT="1"/>
      <dgm:spPr/>
      <dgm:t>
        <a:bodyPr/>
        <a:lstStyle/>
        <a:p>
          <a:r>
            <a:rPr lang="en-US" sz="1800" b="1" dirty="0"/>
            <a:t>Data Pre-Process</a:t>
          </a:r>
        </a:p>
      </dgm:t>
    </dgm:pt>
    <dgm:pt modelId="{5AA78FFE-CCCE-42A9-B9A3-E90B9BD8A131}" type="parTrans" cxnId="{DACF9505-D9A3-437B-8A23-69C6D12D0F68}">
      <dgm:prSet/>
      <dgm:spPr/>
      <dgm:t>
        <a:bodyPr/>
        <a:lstStyle/>
        <a:p>
          <a:endParaRPr lang="en-IN"/>
        </a:p>
      </dgm:t>
    </dgm:pt>
    <dgm:pt modelId="{8C39E710-821F-4F55-B771-2E337B412B57}" type="sibTrans" cxnId="{DACF9505-D9A3-437B-8A23-69C6D12D0F68}">
      <dgm:prSet/>
      <dgm:spPr/>
      <dgm:t>
        <a:bodyPr/>
        <a:lstStyle/>
        <a:p>
          <a:endParaRPr lang="en-IN"/>
        </a:p>
      </dgm:t>
    </dgm:pt>
    <dgm:pt modelId="{11B464A1-0D4C-460C-9DCF-6C6679BF32B1}">
      <dgm:prSet phldrT="[Text]" custT="1"/>
      <dgm:spPr/>
      <dgm:t>
        <a:bodyPr/>
        <a:lstStyle/>
        <a:p>
          <a:r>
            <a:rPr lang="en-US" sz="1800" b="1" dirty="0"/>
            <a:t>Polarity</a:t>
          </a:r>
          <a:endParaRPr lang="en-IN" sz="1800" b="1" dirty="0"/>
        </a:p>
      </dgm:t>
    </dgm:pt>
    <dgm:pt modelId="{8BE5588A-D730-4D75-B30C-F44666B25AC7}" type="parTrans" cxnId="{83497F18-10C1-4357-9065-BC8DB8D2AABF}">
      <dgm:prSet/>
      <dgm:spPr/>
      <dgm:t>
        <a:bodyPr/>
        <a:lstStyle/>
        <a:p>
          <a:endParaRPr lang="en-IN"/>
        </a:p>
      </dgm:t>
    </dgm:pt>
    <dgm:pt modelId="{135DC960-C6DF-4236-AE2E-AB4C70F8D546}" type="sibTrans" cxnId="{83497F18-10C1-4357-9065-BC8DB8D2AABF}">
      <dgm:prSet/>
      <dgm:spPr/>
      <dgm:t>
        <a:bodyPr/>
        <a:lstStyle/>
        <a:p>
          <a:endParaRPr lang="en-IN"/>
        </a:p>
      </dgm:t>
    </dgm:pt>
    <dgm:pt modelId="{6DBE3BC3-40C6-470E-B239-5451B2CA7808}">
      <dgm:prSet phldrT="[Text]" custT="1"/>
      <dgm:spPr/>
      <dgm:t>
        <a:bodyPr/>
        <a:lstStyle/>
        <a:p>
          <a:r>
            <a:rPr lang="en-US" sz="1800" b="1" dirty="0"/>
            <a:t>Word</a:t>
          </a:r>
          <a:r>
            <a:rPr lang="en-US" sz="1400" dirty="0"/>
            <a:t> </a:t>
          </a:r>
          <a:r>
            <a:rPr lang="en-US" sz="1800" b="1" dirty="0"/>
            <a:t>Cloud</a:t>
          </a:r>
        </a:p>
      </dgm:t>
    </dgm:pt>
    <dgm:pt modelId="{4CC3006C-CC59-41F5-849D-E99578C02189}" type="parTrans" cxnId="{C6FF2E89-9199-47DC-95D5-FE7BB70B1E69}">
      <dgm:prSet/>
      <dgm:spPr/>
      <dgm:t>
        <a:bodyPr/>
        <a:lstStyle/>
        <a:p>
          <a:endParaRPr lang="en-IN"/>
        </a:p>
      </dgm:t>
    </dgm:pt>
    <dgm:pt modelId="{97DA64F3-76C9-4BF9-A3E4-8A2603776251}" type="sibTrans" cxnId="{C6FF2E89-9199-47DC-95D5-FE7BB70B1E69}">
      <dgm:prSet/>
      <dgm:spPr/>
      <dgm:t>
        <a:bodyPr/>
        <a:lstStyle/>
        <a:p>
          <a:endParaRPr lang="en-IN"/>
        </a:p>
      </dgm:t>
    </dgm:pt>
    <dgm:pt modelId="{B933B336-4480-4DCD-A4FF-4E598AD22635}" type="pres">
      <dgm:prSet presAssocID="{9981B395-1AC3-41DB-B3C1-A67DBFD8EAA1}" presName="Name0" presStyleCnt="0">
        <dgm:presLayoutVars>
          <dgm:chMax val="1"/>
          <dgm:dir/>
          <dgm:animLvl val="ctr"/>
          <dgm:resizeHandles val="exact"/>
        </dgm:presLayoutVars>
      </dgm:prSet>
      <dgm:spPr/>
    </dgm:pt>
    <dgm:pt modelId="{83704824-2222-4693-A492-C7F258D4E8E5}" type="pres">
      <dgm:prSet presAssocID="{288E5C95-D8A3-49A1-B613-6142C0902EDD}" presName="centerShape" presStyleLbl="node0" presStyleIdx="0" presStyleCnt="1"/>
      <dgm:spPr/>
    </dgm:pt>
    <dgm:pt modelId="{E61A86D4-5AC3-4FE9-BC2A-8A9F834652D3}" type="pres">
      <dgm:prSet presAssocID="{381325E0-1773-40EF-9962-AA05D4141918}" presName="node" presStyleLbl="node1" presStyleIdx="0" presStyleCnt="4">
        <dgm:presLayoutVars>
          <dgm:bulletEnabled val="1"/>
        </dgm:presLayoutVars>
      </dgm:prSet>
      <dgm:spPr/>
    </dgm:pt>
    <dgm:pt modelId="{1AA01E3D-6330-48F5-A33B-799729087D7B}" type="pres">
      <dgm:prSet presAssocID="{381325E0-1773-40EF-9962-AA05D4141918}" presName="dummy" presStyleCnt="0"/>
      <dgm:spPr/>
    </dgm:pt>
    <dgm:pt modelId="{C5D94C6E-FA66-409F-9C89-7FFD33A36BE0}" type="pres">
      <dgm:prSet presAssocID="{BD8BB86E-30C3-4490-9F28-4A17EBC0D048}" presName="sibTrans" presStyleLbl="sibTrans2D1" presStyleIdx="0" presStyleCnt="4"/>
      <dgm:spPr/>
    </dgm:pt>
    <dgm:pt modelId="{CBC980D7-B478-4892-861C-E1C6BA6F4C16}" type="pres">
      <dgm:prSet presAssocID="{E902102E-BB32-466D-AEEC-F211FB5D364E}" presName="node" presStyleLbl="node1" presStyleIdx="1" presStyleCnt="4" custRadScaleRad="104280" custRadScaleInc="1957">
        <dgm:presLayoutVars>
          <dgm:bulletEnabled val="1"/>
        </dgm:presLayoutVars>
      </dgm:prSet>
      <dgm:spPr/>
    </dgm:pt>
    <dgm:pt modelId="{680BE8D9-FA49-4355-A6BE-B3BE6C0337A5}" type="pres">
      <dgm:prSet presAssocID="{E902102E-BB32-466D-AEEC-F211FB5D364E}" presName="dummy" presStyleCnt="0"/>
      <dgm:spPr/>
    </dgm:pt>
    <dgm:pt modelId="{7273A170-5409-4AAA-AAC1-CE8FE4D33F37}" type="pres">
      <dgm:prSet presAssocID="{8C39E710-821F-4F55-B771-2E337B412B57}" presName="sibTrans" presStyleLbl="sibTrans2D1" presStyleIdx="1" presStyleCnt="4"/>
      <dgm:spPr/>
    </dgm:pt>
    <dgm:pt modelId="{38EB2388-11D5-4969-AAC8-000D3CC215DF}" type="pres">
      <dgm:prSet presAssocID="{11B464A1-0D4C-460C-9DCF-6C6679BF32B1}" presName="node" presStyleLbl="node1" presStyleIdx="2" presStyleCnt="4">
        <dgm:presLayoutVars>
          <dgm:bulletEnabled val="1"/>
        </dgm:presLayoutVars>
      </dgm:prSet>
      <dgm:spPr/>
    </dgm:pt>
    <dgm:pt modelId="{2F10E12C-38AD-4486-9D8F-ED217E126B63}" type="pres">
      <dgm:prSet presAssocID="{11B464A1-0D4C-460C-9DCF-6C6679BF32B1}" presName="dummy" presStyleCnt="0"/>
      <dgm:spPr/>
    </dgm:pt>
    <dgm:pt modelId="{B15C73A4-800C-4E9C-B4A4-91E9B2F69FC4}" type="pres">
      <dgm:prSet presAssocID="{135DC960-C6DF-4236-AE2E-AB4C70F8D546}" presName="sibTrans" presStyleLbl="sibTrans2D1" presStyleIdx="2" presStyleCnt="4"/>
      <dgm:spPr/>
    </dgm:pt>
    <dgm:pt modelId="{F86BD9AF-4CB6-4BAB-B1F5-D2A770302545}" type="pres">
      <dgm:prSet presAssocID="{6DBE3BC3-40C6-470E-B239-5451B2CA7808}" presName="node" presStyleLbl="node1" presStyleIdx="3" presStyleCnt="4">
        <dgm:presLayoutVars>
          <dgm:bulletEnabled val="1"/>
        </dgm:presLayoutVars>
      </dgm:prSet>
      <dgm:spPr/>
    </dgm:pt>
    <dgm:pt modelId="{3B965541-5076-4ABF-90F4-05FE7FDB1E8B}" type="pres">
      <dgm:prSet presAssocID="{6DBE3BC3-40C6-470E-B239-5451B2CA7808}" presName="dummy" presStyleCnt="0"/>
      <dgm:spPr/>
    </dgm:pt>
    <dgm:pt modelId="{9B85AF4B-DB82-40DF-A58E-84551FDA1B20}" type="pres">
      <dgm:prSet presAssocID="{97DA64F3-76C9-4BF9-A3E4-8A2603776251}" presName="sibTrans" presStyleLbl="sibTrans2D1" presStyleIdx="3" presStyleCnt="4"/>
      <dgm:spPr/>
    </dgm:pt>
  </dgm:ptLst>
  <dgm:cxnLst>
    <dgm:cxn modelId="{DACF9505-D9A3-437B-8A23-69C6D12D0F68}" srcId="{288E5C95-D8A3-49A1-B613-6142C0902EDD}" destId="{E902102E-BB32-466D-AEEC-F211FB5D364E}" srcOrd="1" destOrd="0" parTransId="{5AA78FFE-CCCE-42A9-B9A3-E90B9BD8A131}" sibTransId="{8C39E710-821F-4F55-B771-2E337B412B57}"/>
    <dgm:cxn modelId="{306DD005-8324-4D19-9867-AFF8FDD92D46}" type="presOf" srcId="{11B464A1-0D4C-460C-9DCF-6C6679BF32B1}" destId="{38EB2388-11D5-4969-AAC8-000D3CC215DF}" srcOrd="0" destOrd="0" presId="urn:microsoft.com/office/officeart/2005/8/layout/radial6"/>
    <dgm:cxn modelId="{83497F18-10C1-4357-9065-BC8DB8D2AABF}" srcId="{288E5C95-D8A3-49A1-B613-6142C0902EDD}" destId="{11B464A1-0D4C-460C-9DCF-6C6679BF32B1}" srcOrd="2" destOrd="0" parTransId="{8BE5588A-D730-4D75-B30C-F44666B25AC7}" sibTransId="{135DC960-C6DF-4236-AE2E-AB4C70F8D546}"/>
    <dgm:cxn modelId="{BCFDEA26-3F4E-436F-A38E-2A273B1AFE9C}" type="presOf" srcId="{97DA64F3-76C9-4BF9-A3E4-8A2603776251}" destId="{9B85AF4B-DB82-40DF-A58E-84551FDA1B20}" srcOrd="0" destOrd="0" presId="urn:microsoft.com/office/officeart/2005/8/layout/radial6"/>
    <dgm:cxn modelId="{E162D162-B9A0-46E5-9A12-A5C441E3D9D7}" type="presOf" srcId="{288E5C95-D8A3-49A1-B613-6142C0902EDD}" destId="{83704824-2222-4693-A492-C7F258D4E8E5}" srcOrd="0" destOrd="0" presId="urn:microsoft.com/office/officeart/2005/8/layout/radial6"/>
    <dgm:cxn modelId="{6005A36F-2B6F-4C5F-8666-67392C79522B}" type="presOf" srcId="{135DC960-C6DF-4236-AE2E-AB4C70F8D546}" destId="{B15C73A4-800C-4E9C-B4A4-91E9B2F69FC4}" srcOrd="0" destOrd="0" presId="urn:microsoft.com/office/officeart/2005/8/layout/radial6"/>
    <dgm:cxn modelId="{77DDBA51-97C0-4191-80F4-09E575241487}" type="presOf" srcId="{6DBE3BC3-40C6-470E-B239-5451B2CA7808}" destId="{F86BD9AF-4CB6-4BAB-B1F5-D2A770302545}" srcOrd="0" destOrd="0" presId="urn:microsoft.com/office/officeart/2005/8/layout/radial6"/>
    <dgm:cxn modelId="{01821D5A-6D49-4A39-9B57-5C0C45F578A4}" type="presOf" srcId="{BD8BB86E-30C3-4490-9F28-4A17EBC0D048}" destId="{C5D94C6E-FA66-409F-9C89-7FFD33A36BE0}" srcOrd="0" destOrd="0" presId="urn:microsoft.com/office/officeart/2005/8/layout/radial6"/>
    <dgm:cxn modelId="{D5D8DC84-1CE3-4BA8-B9C1-53F50B334E88}" srcId="{288E5C95-D8A3-49A1-B613-6142C0902EDD}" destId="{381325E0-1773-40EF-9962-AA05D4141918}" srcOrd="0" destOrd="0" parTransId="{31E5B573-77E6-4D34-B600-153730ED906C}" sibTransId="{BD8BB86E-30C3-4490-9F28-4A17EBC0D048}"/>
    <dgm:cxn modelId="{C6FF2E89-9199-47DC-95D5-FE7BB70B1E69}" srcId="{288E5C95-D8A3-49A1-B613-6142C0902EDD}" destId="{6DBE3BC3-40C6-470E-B239-5451B2CA7808}" srcOrd="3" destOrd="0" parTransId="{4CC3006C-CC59-41F5-849D-E99578C02189}" sibTransId="{97DA64F3-76C9-4BF9-A3E4-8A2603776251}"/>
    <dgm:cxn modelId="{41A86C9D-31F7-4AAD-8063-335CE5F4ABE3}" type="presOf" srcId="{9981B395-1AC3-41DB-B3C1-A67DBFD8EAA1}" destId="{B933B336-4480-4DCD-A4FF-4E598AD22635}" srcOrd="0" destOrd="0" presId="urn:microsoft.com/office/officeart/2005/8/layout/radial6"/>
    <dgm:cxn modelId="{4427F5C9-6ECB-416C-86DB-B2683DCDBF0B}" type="presOf" srcId="{8C39E710-821F-4F55-B771-2E337B412B57}" destId="{7273A170-5409-4AAA-AAC1-CE8FE4D33F37}" srcOrd="0" destOrd="0" presId="urn:microsoft.com/office/officeart/2005/8/layout/radial6"/>
    <dgm:cxn modelId="{175EC6DD-BEE7-4036-B17A-841E297B333A}" type="presOf" srcId="{E902102E-BB32-466D-AEEC-F211FB5D364E}" destId="{CBC980D7-B478-4892-861C-E1C6BA6F4C16}" srcOrd="0" destOrd="0" presId="urn:microsoft.com/office/officeart/2005/8/layout/radial6"/>
    <dgm:cxn modelId="{0044CEE5-13A0-4B10-8255-DBEB653C1F80}" type="presOf" srcId="{381325E0-1773-40EF-9962-AA05D4141918}" destId="{E61A86D4-5AC3-4FE9-BC2A-8A9F834652D3}" srcOrd="0" destOrd="0" presId="urn:microsoft.com/office/officeart/2005/8/layout/radial6"/>
    <dgm:cxn modelId="{14BADDEF-65B3-4E3E-9F66-4EF00FE2FC9B}" srcId="{9981B395-1AC3-41DB-B3C1-A67DBFD8EAA1}" destId="{288E5C95-D8A3-49A1-B613-6142C0902EDD}" srcOrd="0" destOrd="0" parTransId="{F75D8FB4-17F0-4A4F-BE23-ED99BA3567B2}" sibTransId="{42D39939-390E-4BBD-BC8B-84AAC7F3E520}"/>
    <dgm:cxn modelId="{A3CF62C8-E77C-417E-BBBF-4422520F72C6}" type="presParOf" srcId="{B933B336-4480-4DCD-A4FF-4E598AD22635}" destId="{83704824-2222-4693-A492-C7F258D4E8E5}" srcOrd="0" destOrd="0" presId="urn:microsoft.com/office/officeart/2005/8/layout/radial6"/>
    <dgm:cxn modelId="{7B80B3C5-297B-4B1C-BC3D-841ACCEED193}" type="presParOf" srcId="{B933B336-4480-4DCD-A4FF-4E598AD22635}" destId="{E61A86D4-5AC3-4FE9-BC2A-8A9F834652D3}" srcOrd="1" destOrd="0" presId="urn:microsoft.com/office/officeart/2005/8/layout/radial6"/>
    <dgm:cxn modelId="{9A3485F5-3D0D-43F1-9784-68CA23131A4F}" type="presParOf" srcId="{B933B336-4480-4DCD-A4FF-4E598AD22635}" destId="{1AA01E3D-6330-48F5-A33B-799729087D7B}" srcOrd="2" destOrd="0" presId="urn:microsoft.com/office/officeart/2005/8/layout/radial6"/>
    <dgm:cxn modelId="{3B455362-0E3A-4EA7-9F63-03B0D421E20F}" type="presParOf" srcId="{B933B336-4480-4DCD-A4FF-4E598AD22635}" destId="{C5D94C6E-FA66-409F-9C89-7FFD33A36BE0}" srcOrd="3" destOrd="0" presId="urn:microsoft.com/office/officeart/2005/8/layout/radial6"/>
    <dgm:cxn modelId="{FA2DBE24-BC76-4BA0-A170-038A08B20C6B}" type="presParOf" srcId="{B933B336-4480-4DCD-A4FF-4E598AD22635}" destId="{CBC980D7-B478-4892-861C-E1C6BA6F4C16}" srcOrd="4" destOrd="0" presId="urn:microsoft.com/office/officeart/2005/8/layout/radial6"/>
    <dgm:cxn modelId="{399069E8-F1E3-4252-82FE-42C1E5A7A5FE}" type="presParOf" srcId="{B933B336-4480-4DCD-A4FF-4E598AD22635}" destId="{680BE8D9-FA49-4355-A6BE-B3BE6C0337A5}" srcOrd="5" destOrd="0" presId="urn:microsoft.com/office/officeart/2005/8/layout/radial6"/>
    <dgm:cxn modelId="{71375BC3-2C9A-4DC2-8399-A05CD22D9111}" type="presParOf" srcId="{B933B336-4480-4DCD-A4FF-4E598AD22635}" destId="{7273A170-5409-4AAA-AAC1-CE8FE4D33F37}" srcOrd="6" destOrd="0" presId="urn:microsoft.com/office/officeart/2005/8/layout/radial6"/>
    <dgm:cxn modelId="{66843C31-E4E6-4394-BD74-09C5CCA4D8F7}" type="presParOf" srcId="{B933B336-4480-4DCD-A4FF-4E598AD22635}" destId="{38EB2388-11D5-4969-AAC8-000D3CC215DF}" srcOrd="7" destOrd="0" presId="urn:microsoft.com/office/officeart/2005/8/layout/radial6"/>
    <dgm:cxn modelId="{D9451FFD-6D0D-4DA4-9223-00592079917B}" type="presParOf" srcId="{B933B336-4480-4DCD-A4FF-4E598AD22635}" destId="{2F10E12C-38AD-4486-9D8F-ED217E126B63}" srcOrd="8" destOrd="0" presId="urn:microsoft.com/office/officeart/2005/8/layout/radial6"/>
    <dgm:cxn modelId="{D189DB20-5437-4F45-A815-25FE235711BD}" type="presParOf" srcId="{B933B336-4480-4DCD-A4FF-4E598AD22635}" destId="{B15C73A4-800C-4E9C-B4A4-91E9B2F69FC4}" srcOrd="9" destOrd="0" presId="urn:microsoft.com/office/officeart/2005/8/layout/radial6"/>
    <dgm:cxn modelId="{F5A09777-3848-4A0B-AD0F-8BA092E8D5EE}" type="presParOf" srcId="{B933B336-4480-4DCD-A4FF-4E598AD22635}" destId="{F86BD9AF-4CB6-4BAB-B1F5-D2A770302545}" srcOrd="10" destOrd="0" presId="urn:microsoft.com/office/officeart/2005/8/layout/radial6"/>
    <dgm:cxn modelId="{6DFC5906-46D0-4015-98A3-70BB0D1F1B8F}" type="presParOf" srcId="{B933B336-4480-4DCD-A4FF-4E598AD22635}" destId="{3B965541-5076-4ABF-90F4-05FE7FDB1E8B}" srcOrd="11" destOrd="0" presId="urn:microsoft.com/office/officeart/2005/8/layout/radial6"/>
    <dgm:cxn modelId="{A2884B1B-A7E1-4C5A-8909-A70BB574E21E}" type="presParOf" srcId="{B933B336-4480-4DCD-A4FF-4E598AD22635}" destId="{9B85AF4B-DB82-40DF-A58E-84551FDA1B2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0275C4-E85D-4864-A4F2-EE6D74BEF8F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D4A0C68-857B-4A2E-974E-153177C07B7C}">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400" b="1" dirty="0"/>
            <a:t>Lower Case</a:t>
          </a:r>
          <a:endParaRPr lang="en-IN" sz="2400" b="1" dirty="0"/>
        </a:p>
      </dgm:t>
    </dgm:pt>
    <dgm:pt modelId="{29288BE8-56F2-4575-90E7-92A788C78497}" type="parTrans" cxnId="{5D7927ED-C3DF-47AF-8E60-D4857FBC6FF5}">
      <dgm:prSet/>
      <dgm:spPr/>
      <dgm:t>
        <a:bodyPr/>
        <a:lstStyle/>
        <a:p>
          <a:endParaRPr lang="en-IN"/>
        </a:p>
      </dgm:t>
    </dgm:pt>
    <dgm:pt modelId="{439E4C14-B08B-46FD-B200-741BF60298C4}" type="sibTrans" cxnId="{5D7927ED-C3DF-47AF-8E60-D4857FBC6FF5}">
      <dgm:prSet/>
      <dgm:spPr/>
      <dgm:t>
        <a:bodyPr/>
        <a:lstStyle/>
        <a:p>
          <a:endParaRPr lang="en-IN"/>
        </a:p>
      </dgm:t>
    </dgm:pt>
    <dgm:pt modelId="{112DD7FF-696A-464B-9F8C-0AAEF0F23F1F}">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400" b="1" dirty="0"/>
            <a:t>Tokenization</a:t>
          </a:r>
          <a:endParaRPr lang="en-IN" sz="2400" b="1" dirty="0"/>
        </a:p>
      </dgm:t>
    </dgm:pt>
    <dgm:pt modelId="{D8498E29-262F-42E7-9E6E-23DBD008AD2E}" type="parTrans" cxnId="{1759A24F-3DAC-439B-8A79-979D513D8C8D}">
      <dgm:prSet/>
      <dgm:spPr/>
      <dgm:t>
        <a:bodyPr/>
        <a:lstStyle/>
        <a:p>
          <a:endParaRPr lang="en-IN"/>
        </a:p>
      </dgm:t>
    </dgm:pt>
    <dgm:pt modelId="{17320E9F-150A-48F3-92B9-E423460AEF7E}" type="sibTrans" cxnId="{1759A24F-3DAC-439B-8A79-979D513D8C8D}">
      <dgm:prSet/>
      <dgm:spPr/>
      <dgm:t>
        <a:bodyPr/>
        <a:lstStyle/>
        <a:p>
          <a:endParaRPr lang="en-IN"/>
        </a:p>
      </dgm:t>
    </dgm:pt>
    <dgm:pt modelId="{28F0219D-A38B-4CA9-8EEC-E43D6F90CBF0}">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400" b="1" dirty="0">
              <a:solidFill>
                <a:schemeClr val="bg1"/>
              </a:solidFill>
            </a:rPr>
            <a:t>Remove Special</a:t>
          </a:r>
        </a:p>
        <a:p>
          <a:r>
            <a:rPr lang="en-US" sz="2400" b="1" dirty="0">
              <a:solidFill>
                <a:schemeClr val="bg1"/>
              </a:solidFill>
            </a:rPr>
            <a:t>Characters</a:t>
          </a:r>
          <a:endParaRPr lang="en-IN" sz="2400" b="1" dirty="0">
            <a:solidFill>
              <a:schemeClr val="bg1"/>
            </a:solidFill>
          </a:endParaRPr>
        </a:p>
      </dgm:t>
    </dgm:pt>
    <dgm:pt modelId="{B6F9554F-4774-4930-B9A3-1898E2817C9C}" type="parTrans" cxnId="{298C536E-C7D5-42D5-B407-3F5D4BCFB501}">
      <dgm:prSet/>
      <dgm:spPr/>
      <dgm:t>
        <a:bodyPr/>
        <a:lstStyle/>
        <a:p>
          <a:endParaRPr lang="en-IN"/>
        </a:p>
      </dgm:t>
    </dgm:pt>
    <dgm:pt modelId="{0CF261D7-4AC2-4676-A673-C2185E1D0ABE}" type="sibTrans" cxnId="{298C536E-C7D5-42D5-B407-3F5D4BCFB501}">
      <dgm:prSet/>
      <dgm:spPr/>
      <dgm:t>
        <a:bodyPr/>
        <a:lstStyle/>
        <a:p>
          <a:endParaRPr lang="en-IN"/>
        </a:p>
      </dgm:t>
    </dgm:pt>
    <dgm:pt modelId="{DD90D870-7DDF-4EA6-9D38-BB4D89A6655F}">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400" b="1" dirty="0">
              <a:solidFill>
                <a:schemeClr val="bg1"/>
              </a:solidFill>
            </a:rPr>
            <a:t>Remove Stop-words Punctuations</a:t>
          </a:r>
          <a:endParaRPr lang="en-IN" sz="2400" b="1" dirty="0">
            <a:solidFill>
              <a:schemeClr val="bg1"/>
            </a:solidFill>
          </a:endParaRPr>
        </a:p>
      </dgm:t>
    </dgm:pt>
    <dgm:pt modelId="{AA1E5BC3-4F79-4DDD-9059-014FE7751D6C}" type="parTrans" cxnId="{6DDDE9AF-DB36-44FE-9577-3EF3D4CA2A28}">
      <dgm:prSet/>
      <dgm:spPr/>
      <dgm:t>
        <a:bodyPr/>
        <a:lstStyle/>
        <a:p>
          <a:endParaRPr lang="en-IN"/>
        </a:p>
      </dgm:t>
    </dgm:pt>
    <dgm:pt modelId="{948608D7-0969-45CA-9E84-628423277752}" type="sibTrans" cxnId="{6DDDE9AF-DB36-44FE-9577-3EF3D4CA2A28}">
      <dgm:prSet/>
      <dgm:spPr/>
      <dgm:t>
        <a:bodyPr/>
        <a:lstStyle/>
        <a:p>
          <a:endParaRPr lang="en-IN"/>
        </a:p>
      </dgm:t>
    </dgm:pt>
    <dgm:pt modelId="{EE878B40-3B23-4FD2-9D6F-4CEE69F26972}">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400" b="1" dirty="0">
              <a:solidFill>
                <a:schemeClr val="bg1"/>
              </a:solidFill>
            </a:rPr>
            <a:t>Lemmatization</a:t>
          </a:r>
          <a:endParaRPr lang="en-IN" sz="2400" b="1" dirty="0">
            <a:solidFill>
              <a:schemeClr val="bg1"/>
            </a:solidFill>
          </a:endParaRPr>
        </a:p>
      </dgm:t>
    </dgm:pt>
    <dgm:pt modelId="{40EE9396-3F2D-4290-82E2-95B59E75A977}" type="parTrans" cxnId="{882AFD18-B500-41AB-9529-104D12EE083E}">
      <dgm:prSet/>
      <dgm:spPr/>
      <dgm:t>
        <a:bodyPr/>
        <a:lstStyle/>
        <a:p>
          <a:endParaRPr lang="en-IN"/>
        </a:p>
      </dgm:t>
    </dgm:pt>
    <dgm:pt modelId="{CCC68F28-F5BD-4AD9-B1CA-506312FED424}" type="sibTrans" cxnId="{882AFD18-B500-41AB-9529-104D12EE083E}">
      <dgm:prSet/>
      <dgm:spPr/>
      <dgm:t>
        <a:bodyPr/>
        <a:lstStyle/>
        <a:p>
          <a:endParaRPr lang="en-IN"/>
        </a:p>
      </dgm:t>
    </dgm:pt>
    <dgm:pt modelId="{7D5C0FCC-EFD8-496E-A941-E96996D651DB}" type="pres">
      <dgm:prSet presAssocID="{840275C4-E85D-4864-A4F2-EE6D74BEF8F0}" presName="diagram" presStyleCnt="0">
        <dgm:presLayoutVars>
          <dgm:dir/>
          <dgm:resizeHandles val="exact"/>
        </dgm:presLayoutVars>
      </dgm:prSet>
      <dgm:spPr/>
    </dgm:pt>
    <dgm:pt modelId="{76D99037-DE89-45C3-A6F0-58C3D3F1995A}" type="pres">
      <dgm:prSet presAssocID="{DD4A0C68-857B-4A2E-974E-153177C07B7C}" presName="node" presStyleLbl="node1" presStyleIdx="0" presStyleCnt="5">
        <dgm:presLayoutVars>
          <dgm:bulletEnabled val="1"/>
        </dgm:presLayoutVars>
      </dgm:prSet>
      <dgm:spPr/>
    </dgm:pt>
    <dgm:pt modelId="{85F53C01-8DEE-4CD9-95EF-965EF2953BE8}" type="pres">
      <dgm:prSet presAssocID="{439E4C14-B08B-46FD-B200-741BF60298C4}" presName="sibTrans" presStyleCnt="0"/>
      <dgm:spPr/>
    </dgm:pt>
    <dgm:pt modelId="{50BC8933-A4EC-4B4F-B43E-6459144F250A}" type="pres">
      <dgm:prSet presAssocID="{112DD7FF-696A-464B-9F8C-0AAEF0F23F1F}" presName="node" presStyleLbl="node1" presStyleIdx="1" presStyleCnt="5">
        <dgm:presLayoutVars>
          <dgm:bulletEnabled val="1"/>
        </dgm:presLayoutVars>
      </dgm:prSet>
      <dgm:spPr/>
    </dgm:pt>
    <dgm:pt modelId="{63C092A3-3F23-4D20-BA6B-0DCBBD585D1D}" type="pres">
      <dgm:prSet presAssocID="{17320E9F-150A-48F3-92B9-E423460AEF7E}" presName="sibTrans" presStyleCnt="0"/>
      <dgm:spPr/>
    </dgm:pt>
    <dgm:pt modelId="{FF1CE07D-B6EA-43F0-8ED1-574AA955B273}" type="pres">
      <dgm:prSet presAssocID="{28F0219D-A38B-4CA9-8EEC-E43D6F90CBF0}" presName="node" presStyleLbl="node1" presStyleIdx="2" presStyleCnt="5">
        <dgm:presLayoutVars>
          <dgm:bulletEnabled val="1"/>
        </dgm:presLayoutVars>
      </dgm:prSet>
      <dgm:spPr/>
    </dgm:pt>
    <dgm:pt modelId="{F5F32B60-54A8-4E5B-95EE-DE684BE5A50F}" type="pres">
      <dgm:prSet presAssocID="{0CF261D7-4AC2-4676-A673-C2185E1D0ABE}" presName="sibTrans" presStyleCnt="0"/>
      <dgm:spPr/>
    </dgm:pt>
    <dgm:pt modelId="{945AAE11-72BE-4D00-B64B-A66DDD870F05}" type="pres">
      <dgm:prSet presAssocID="{DD90D870-7DDF-4EA6-9D38-BB4D89A6655F}" presName="node" presStyleLbl="node1" presStyleIdx="3" presStyleCnt="5">
        <dgm:presLayoutVars>
          <dgm:bulletEnabled val="1"/>
        </dgm:presLayoutVars>
      </dgm:prSet>
      <dgm:spPr/>
    </dgm:pt>
    <dgm:pt modelId="{D447ADE8-A91C-41F2-8CC0-FA516735AF34}" type="pres">
      <dgm:prSet presAssocID="{948608D7-0969-45CA-9E84-628423277752}" presName="sibTrans" presStyleCnt="0"/>
      <dgm:spPr/>
    </dgm:pt>
    <dgm:pt modelId="{6C5D48D0-267D-4DF6-B0E9-F422FDD944BF}" type="pres">
      <dgm:prSet presAssocID="{EE878B40-3B23-4FD2-9D6F-4CEE69F26972}" presName="node" presStyleLbl="node1" presStyleIdx="4" presStyleCnt="5">
        <dgm:presLayoutVars>
          <dgm:bulletEnabled val="1"/>
        </dgm:presLayoutVars>
      </dgm:prSet>
      <dgm:spPr/>
    </dgm:pt>
  </dgm:ptLst>
  <dgm:cxnLst>
    <dgm:cxn modelId="{882AFD18-B500-41AB-9529-104D12EE083E}" srcId="{840275C4-E85D-4864-A4F2-EE6D74BEF8F0}" destId="{EE878B40-3B23-4FD2-9D6F-4CEE69F26972}" srcOrd="4" destOrd="0" parTransId="{40EE9396-3F2D-4290-82E2-95B59E75A977}" sibTransId="{CCC68F28-F5BD-4AD9-B1CA-506312FED424}"/>
    <dgm:cxn modelId="{15EFE830-3C13-4CA3-8C7A-2E905A903E28}" type="presOf" srcId="{840275C4-E85D-4864-A4F2-EE6D74BEF8F0}" destId="{7D5C0FCC-EFD8-496E-A941-E96996D651DB}" srcOrd="0" destOrd="0" presId="urn:microsoft.com/office/officeart/2005/8/layout/default"/>
    <dgm:cxn modelId="{DEFA315D-2B4B-4CF5-962A-25AD9B4101E4}" type="presOf" srcId="{EE878B40-3B23-4FD2-9D6F-4CEE69F26972}" destId="{6C5D48D0-267D-4DF6-B0E9-F422FDD944BF}" srcOrd="0" destOrd="0" presId="urn:microsoft.com/office/officeart/2005/8/layout/default"/>
    <dgm:cxn modelId="{B014DA5F-6568-45EC-869A-FA286B96F301}" type="presOf" srcId="{28F0219D-A38B-4CA9-8EEC-E43D6F90CBF0}" destId="{FF1CE07D-B6EA-43F0-8ED1-574AA955B273}" srcOrd="0" destOrd="0" presId="urn:microsoft.com/office/officeart/2005/8/layout/default"/>
    <dgm:cxn modelId="{298C536E-C7D5-42D5-B407-3F5D4BCFB501}" srcId="{840275C4-E85D-4864-A4F2-EE6D74BEF8F0}" destId="{28F0219D-A38B-4CA9-8EEC-E43D6F90CBF0}" srcOrd="2" destOrd="0" parTransId="{B6F9554F-4774-4930-B9A3-1898E2817C9C}" sibTransId="{0CF261D7-4AC2-4676-A673-C2185E1D0ABE}"/>
    <dgm:cxn modelId="{1759A24F-3DAC-439B-8A79-979D513D8C8D}" srcId="{840275C4-E85D-4864-A4F2-EE6D74BEF8F0}" destId="{112DD7FF-696A-464B-9F8C-0AAEF0F23F1F}" srcOrd="1" destOrd="0" parTransId="{D8498E29-262F-42E7-9E6E-23DBD008AD2E}" sibTransId="{17320E9F-150A-48F3-92B9-E423460AEF7E}"/>
    <dgm:cxn modelId="{6DDDE9AF-DB36-44FE-9577-3EF3D4CA2A28}" srcId="{840275C4-E85D-4864-A4F2-EE6D74BEF8F0}" destId="{DD90D870-7DDF-4EA6-9D38-BB4D89A6655F}" srcOrd="3" destOrd="0" parTransId="{AA1E5BC3-4F79-4DDD-9059-014FE7751D6C}" sibTransId="{948608D7-0969-45CA-9E84-628423277752}"/>
    <dgm:cxn modelId="{BC43AEB7-AFA5-41F1-B56A-CB73F21F7C0B}" type="presOf" srcId="{112DD7FF-696A-464B-9F8C-0AAEF0F23F1F}" destId="{50BC8933-A4EC-4B4F-B43E-6459144F250A}" srcOrd="0" destOrd="0" presId="urn:microsoft.com/office/officeart/2005/8/layout/default"/>
    <dgm:cxn modelId="{AF78CBC0-3286-4903-80FE-08908CBEC8B6}" type="presOf" srcId="{DD4A0C68-857B-4A2E-974E-153177C07B7C}" destId="{76D99037-DE89-45C3-A6F0-58C3D3F1995A}" srcOrd="0" destOrd="0" presId="urn:microsoft.com/office/officeart/2005/8/layout/default"/>
    <dgm:cxn modelId="{D35620D1-8804-4EB6-944D-37006A589FE3}" type="presOf" srcId="{DD90D870-7DDF-4EA6-9D38-BB4D89A6655F}" destId="{945AAE11-72BE-4D00-B64B-A66DDD870F05}" srcOrd="0" destOrd="0" presId="urn:microsoft.com/office/officeart/2005/8/layout/default"/>
    <dgm:cxn modelId="{5D7927ED-C3DF-47AF-8E60-D4857FBC6FF5}" srcId="{840275C4-E85D-4864-A4F2-EE6D74BEF8F0}" destId="{DD4A0C68-857B-4A2E-974E-153177C07B7C}" srcOrd="0" destOrd="0" parTransId="{29288BE8-56F2-4575-90E7-92A788C78497}" sibTransId="{439E4C14-B08B-46FD-B200-741BF60298C4}"/>
    <dgm:cxn modelId="{CF4A5BD4-FEB5-4161-98F5-422424A180A4}" type="presParOf" srcId="{7D5C0FCC-EFD8-496E-A941-E96996D651DB}" destId="{76D99037-DE89-45C3-A6F0-58C3D3F1995A}" srcOrd="0" destOrd="0" presId="urn:microsoft.com/office/officeart/2005/8/layout/default"/>
    <dgm:cxn modelId="{763109F6-501B-4DD1-8CE0-77BE2224C3EC}" type="presParOf" srcId="{7D5C0FCC-EFD8-496E-A941-E96996D651DB}" destId="{85F53C01-8DEE-4CD9-95EF-965EF2953BE8}" srcOrd="1" destOrd="0" presId="urn:microsoft.com/office/officeart/2005/8/layout/default"/>
    <dgm:cxn modelId="{CF304AEE-A9B8-45ED-8A46-D66A9955781C}" type="presParOf" srcId="{7D5C0FCC-EFD8-496E-A941-E96996D651DB}" destId="{50BC8933-A4EC-4B4F-B43E-6459144F250A}" srcOrd="2" destOrd="0" presId="urn:microsoft.com/office/officeart/2005/8/layout/default"/>
    <dgm:cxn modelId="{1579FC46-411C-41FA-9AFE-B0AA84EDC4B0}" type="presParOf" srcId="{7D5C0FCC-EFD8-496E-A941-E96996D651DB}" destId="{63C092A3-3F23-4D20-BA6B-0DCBBD585D1D}" srcOrd="3" destOrd="0" presId="urn:microsoft.com/office/officeart/2005/8/layout/default"/>
    <dgm:cxn modelId="{408367B9-F441-4031-A0A5-B709F8F199BB}" type="presParOf" srcId="{7D5C0FCC-EFD8-496E-A941-E96996D651DB}" destId="{FF1CE07D-B6EA-43F0-8ED1-574AA955B273}" srcOrd="4" destOrd="0" presId="urn:microsoft.com/office/officeart/2005/8/layout/default"/>
    <dgm:cxn modelId="{F2695DAA-104E-4EDF-970D-9931A7ECF75A}" type="presParOf" srcId="{7D5C0FCC-EFD8-496E-A941-E96996D651DB}" destId="{F5F32B60-54A8-4E5B-95EE-DE684BE5A50F}" srcOrd="5" destOrd="0" presId="urn:microsoft.com/office/officeart/2005/8/layout/default"/>
    <dgm:cxn modelId="{5DF0FE75-806B-417B-B5C6-960B1B43ED01}" type="presParOf" srcId="{7D5C0FCC-EFD8-496E-A941-E96996D651DB}" destId="{945AAE11-72BE-4D00-B64B-A66DDD870F05}" srcOrd="6" destOrd="0" presId="urn:microsoft.com/office/officeart/2005/8/layout/default"/>
    <dgm:cxn modelId="{8FEEFB9B-BC1A-4FCE-A917-CE0D553F174D}" type="presParOf" srcId="{7D5C0FCC-EFD8-496E-A941-E96996D651DB}" destId="{D447ADE8-A91C-41F2-8CC0-FA516735AF34}" srcOrd="7" destOrd="0" presId="urn:microsoft.com/office/officeart/2005/8/layout/default"/>
    <dgm:cxn modelId="{41EC498F-998A-419B-987B-64A9E2662562}" type="presParOf" srcId="{7D5C0FCC-EFD8-496E-A941-E96996D651DB}" destId="{6C5D48D0-267D-4DF6-B0E9-F422FDD944B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49433-8F1D-452C-AF07-CAED88612418}">
      <dsp:nvSpPr>
        <dsp:cNvPr id="0" name=""/>
        <dsp:cNvSpPr/>
      </dsp:nvSpPr>
      <dsp:spPr>
        <a:xfrm>
          <a:off x="6889698" y="631866"/>
          <a:ext cx="2573671" cy="2573671"/>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Deployment</a:t>
          </a:r>
          <a:endParaRPr lang="en-IN" sz="2200" b="1" kern="1200" dirty="0"/>
        </a:p>
      </dsp:txBody>
      <dsp:txXfrm>
        <a:off x="7407120" y="1234736"/>
        <a:ext cx="1538827" cy="1322920"/>
      </dsp:txXfrm>
    </dsp:sp>
    <dsp:sp modelId="{2423BE3D-29FD-429D-9AD8-9734AA155304}">
      <dsp:nvSpPr>
        <dsp:cNvPr id="0" name=""/>
        <dsp:cNvSpPr/>
      </dsp:nvSpPr>
      <dsp:spPr>
        <a:xfrm>
          <a:off x="2559126" y="1709516"/>
          <a:ext cx="2105338" cy="187176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Model Building</a:t>
          </a:r>
          <a:endParaRPr lang="en-IN" sz="1800" b="1" kern="1200" dirty="0"/>
        </a:p>
      </dsp:txBody>
      <dsp:txXfrm>
        <a:off x="3064301" y="2183585"/>
        <a:ext cx="1094988" cy="923623"/>
      </dsp:txXfrm>
    </dsp:sp>
    <dsp:sp modelId="{7A3A6C32-F748-499F-A947-3258B6D7BE6F}">
      <dsp:nvSpPr>
        <dsp:cNvPr id="0" name=""/>
        <dsp:cNvSpPr/>
      </dsp:nvSpPr>
      <dsp:spPr>
        <a:xfrm rot="20700000">
          <a:off x="4854753" y="2209550"/>
          <a:ext cx="1833943" cy="1833943"/>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 Evaluation</a:t>
          </a:r>
          <a:endParaRPr lang="en-IN" sz="1600" b="1" kern="1200" dirty="0"/>
        </a:p>
      </dsp:txBody>
      <dsp:txXfrm rot="-20700000">
        <a:off x="5256991" y="2611788"/>
        <a:ext cx="1029468" cy="1029468"/>
      </dsp:txXfrm>
    </dsp:sp>
    <dsp:sp modelId="{C0F1FC25-1D86-42F9-B7AC-DFEE0468EB5B}">
      <dsp:nvSpPr>
        <dsp:cNvPr id="0" name=""/>
        <dsp:cNvSpPr/>
      </dsp:nvSpPr>
      <dsp:spPr>
        <a:xfrm>
          <a:off x="7198254" y="522470"/>
          <a:ext cx="2695758" cy="3294299"/>
        </a:xfrm>
        <a:prstGeom prst="circularArrow">
          <a:avLst>
            <a:gd name="adj1" fmla="val 4687"/>
            <a:gd name="adj2" fmla="val 299029"/>
            <a:gd name="adj3" fmla="val 2526652"/>
            <a:gd name="adj4" fmla="val 158388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9CD8CC-98FC-4FF8-B8D9-662A2DC583CF}">
      <dsp:nvSpPr>
        <dsp:cNvPr id="0" name=""/>
        <dsp:cNvSpPr/>
      </dsp:nvSpPr>
      <dsp:spPr>
        <a:xfrm flipH="1">
          <a:off x="635857" y="578108"/>
          <a:ext cx="2569007" cy="239351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AC859F-2528-4A33-B1DB-B4CAFDC8E651}">
      <dsp:nvSpPr>
        <dsp:cNvPr id="0" name=""/>
        <dsp:cNvSpPr/>
      </dsp:nvSpPr>
      <dsp:spPr>
        <a:xfrm>
          <a:off x="4605213" y="1661920"/>
          <a:ext cx="2580690" cy="2580690"/>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92010-00B6-4D07-AF5E-BB501505C962}">
      <dsp:nvSpPr>
        <dsp:cNvPr id="0" name=""/>
        <dsp:cNvSpPr/>
      </dsp:nvSpPr>
      <dsp:spPr>
        <a:xfrm>
          <a:off x="717973" y="402540"/>
          <a:ext cx="2263810" cy="2088392"/>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Data</a:t>
          </a:r>
        </a:p>
        <a:p>
          <a:pPr marL="0" lvl="0" indent="0" algn="ctr" defTabSz="889000">
            <a:lnSpc>
              <a:spcPct val="90000"/>
            </a:lnSpc>
            <a:spcBef>
              <a:spcPct val="0"/>
            </a:spcBef>
            <a:spcAft>
              <a:spcPct val="35000"/>
            </a:spcAft>
            <a:buNone/>
          </a:pPr>
          <a:r>
            <a:rPr lang="en-US" sz="2000" b="1" kern="1200" dirty="0"/>
            <a:t>Importing</a:t>
          </a:r>
          <a:endParaRPr lang="en-IN" sz="2000" b="1" kern="1200" dirty="0"/>
        </a:p>
      </dsp:txBody>
      <dsp:txXfrm>
        <a:off x="1159989" y="891736"/>
        <a:ext cx="1379778" cy="1073476"/>
      </dsp:txXfrm>
    </dsp:sp>
    <dsp:sp modelId="{6E0AEEF6-E78E-4DE5-88C1-6036A6A52B40}">
      <dsp:nvSpPr>
        <dsp:cNvPr id="0" name=""/>
        <dsp:cNvSpPr/>
      </dsp:nvSpPr>
      <dsp:spPr>
        <a:xfrm>
          <a:off x="3199909" y="1273430"/>
          <a:ext cx="2220287" cy="216272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EDA</a:t>
          </a:r>
          <a:endParaRPr lang="en-IN" sz="2400" b="1" kern="1200" dirty="0"/>
        </a:p>
      </dsp:txBody>
      <dsp:txXfrm>
        <a:off x="3752748" y="1821192"/>
        <a:ext cx="1114609" cy="1067196"/>
      </dsp:txXfrm>
    </dsp:sp>
    <dsp:sp modelId="{384A84FF-E8D7-48BB-82F5-E00070376DE3}">
      <dsp:nvSpPr>
        <dsp:cNvPr id="0" name=""/>
        <dsp:cNvSpPr/>
      </dsp:nvSpPr>
      <dsp:spPr>
        <a:xfrm>
          <a:off x="3994332" y="2957151"/>
          <a:ext cx="138161" cy="45711"/>
        </a:xfrm>
        <a:prstGeom prst="circularArrow">
          <a:avLst>
            <a:gd name="adj1" fmla="val 4878"/>
            <a:gd name="adj2" fmla="val 312630"/>
            <a:gd name="adj3" fmla="val 3224359"/>
            <a:gd name="adj4" fmla="val 15113656"/>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7F4F21-0869-469F-A871-CE22286F5229}">
      <dsp:nvSpPr>
        <dsp:cNvPr id="0" name=""/>
        <dsp:cNvSpPr/>
      </dsp:nvSpPr>
      <dsp:spPr>
        <a:xfrm>
          <a:off x="2783098" y="721995"/>
          <a:ext cx="2771648" cy="27716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5AF4B-DB82-40DF-A58E-84551FDA1B20}">
      <dsp:nvSpPr>
        <dsp:cNvPr id="0" name=""/>
        <dsp:cNvSpPr/>
      </dsp:nvSpPr>
      <dsp:spPr>
        <a:xfrm>
          <a:off x="3917776" y="588949"/>
          <a:ext cx="3938631" cy="3938631"/>
        </a:xfrm>
        <a:prstGeom prst="blockArc">
          <a:avLst>
            <a:gd name="adj1" fmla="val 1080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5C73A4-800C-4E9C-B4A4-91E9B2F69FC4}">
      <dsp:nvSpPr>
        <dsp:cNvPr id="0" name=""/>
        <dsp:cNvSpPr/>
      </dsp:nvSpPr>
      <dsp:spPr>
        <a:xfrm>
          <a:off x="3917776" y="588949"/>
          <a:ext cx="3938631" cy="3938631"/>
        </a:xfrm>
        <a:prstGeom prst="blockArc">
          <a:avLst>
            <a:gd name="adj1" fmla="val 5400000"/>
            <a:gd name="adj2" fmla="val 108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73A170-5409-4AAA-AAC1-CE8FE4D33F37}">
      <dsp:nvSpPr>
        <dsp:cNvPr id="0" name=""/>
        <dsp:cNvSpPr/>
      </dsp:nvSpPr>
      <dsp:spPr>
        <a:xfrm>
          <a:off x="4000096" y="590711"/>
          <a:ext cx="3938631" cy="3938631"/>
        </a:xfrm>
        <a:prstGeom prst="blockArc">
          <a:avLst>
            <a:gd name="adj1" fmla="val 33584"/>
            <a:gd name="adj2" fmla="val 5547156"/>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D94C6E-FA66-409F-9C89-7FFD33A36BE0}">
      <dsp:nvSpPr>
        <dsp:cNvPr id="0" name=""/>
        <dsp:cNvSpPr/>
      </dsp:nvSpPr>
      <dsp:spPr>
        <a:xfrm>
          <a:off x="4000133" y="587185"/>
          <a:ext cx="3938631" cy="3938631"/>
        </a:xfrm>
        <a:prstGeom prst="blockArc">
          <a:avLst>
            <a:gd name="adj1" fmla="val 16052776"/>
            <a:gd name="adj2" fmla="val 39886"/>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704824-2222-4693-A492-C7F258D4E8E5}">
      <dsp:nvSpPr>
        <dsp:cNvPr id="0" name=""/>
        <dsp:cNvSpPr/>
      </dsp:nvSpPr>
      <dsp:spPr>
        <a:xfrm>
          <a:off x="4981606" y="1652780"/>
          <a:ext cx="1810970" cy="18109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10" tIns="67310" rIns="67310" bIns="67310" numCol="1" spcCol="1270" anchor="ctr" anchorCtr="0">
          <a:noAutofit/>
        </a:bodyPr>
        <a:lstStyle/>
        <a:p>
          <a:pPr marL="0" lvl="0" indent="0" algn="ctr" defTabSz="2355850">
            <a:lnSpc>
              <a:spcPct val="90000"/>
            </a:lnSpc>
            <a:spcBef>
              <a:spcPct val="0"/>
            </a:spcBef>
            <a:spcAft>
              <a:spcPct val="35000"/>
            </a:spcAft>
            <a:buNone/>
          </a:pPr>
          <a:r>
            <a:rPr lang="en-US" sz="5300" b="1" kern="1200" dirty="0"/>
            <a:t>EDA</a:t>
          </a:r>
          <a:endParaRPr lang="en-IN" sz="5300" b="1" kern="1200" dirty="0"/>
        </a:p>
      </dsp:txBody>
      <dsp:txXfrm>
        <a:off x="5246816" y="1917990"/>
        <a:ext cx="1280550" cy="1280550"/>
      </dsp:txXfrm>
    </dsp:sp>
    <dsp:sp modelId="{E61A86D4-5AC3-4FE9-BC2A-8A9F834652D3}">
      <dsp:nvSpPr>
        <dsp:cNvPr id="0" name=""/>
        <dsp:cNvSpPr/>
      </dsp:nvSpPr>
      <dsp:spPr>
        <a:xfrm>
          <a:off x="5253252" y="746"/>
          <a:ext cx="1267679" cy="12676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Plots</a:t>
          </a:r>
          <a:endParaRPr lang="en-IN" sz="1800" b="1" kern="1200" dirty="0"/>
        </a:p>
      </dsp:txBody>
      <dsp:txXfrm>
        <a:off x="5438899" y="186393"/>
        <a:ext cx="896385" cy="896385"/>
      </dsp:txXfrm>
    </dsp:sp>
    <dsp:sp modelId="{CBC980D7-B478-4892-861C-E1C6BA6F4C16}">
      <dsp:nvSpPr>
        <dsp:cNvPr id="0" name=""/>
        <dsp:cNvSpPr/>
      </dsp:nvSpPr>
      <dsp:spPr>
        <a:xfrm>
          <a:off x="7259159" y="1944980"/>
          <a:ext cx="1267679" cy="12676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Pre-Process</a:t>
          </a:r>
        </a:p>
      </dsp:txBody>
      <dsp:txXfrm>
        <a:off x="7444806" y="2130627"/>
        <a:ext cx="896385" cy="896385"/>
      </dsp:txXfrm>
    </dsp:sp>
    <dsp:sp modelId="{38EB2388-11D5-4969-AAC8-000D3CC215DF}">
      <dsp:nvSpPr>
        <dsp:cNvPr id="0" name=""/>
        <dsp:cNvSpPr/>
      </dsp:nvSpPr>
      <dsp:spPr>
        <a:xfrm>
          <a:off x="5253252" y="3848105"/>
          <a:ext cx="1267679" cy="12676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Polarity</a:t>
          </a:r>
          <a:endParaRPr lang="en-IN" sz="1800" b="1" kern="1200" dirty="0"/>
        </a:p>
      </dsp:txBody>
      <dsp:txXfrm>
        <a:off x="5438899" y="4033752"/>
        <a:ext cx="896385" cy="896385"/>
      </dsp:txXfrm>
    </dsp:sp>
    <dsp:sp modelId="{F86BD9AF-4CB6-4BAB-B1F5-D2A770302545}">
      <dsp:nvSpPr>
        <dsp:cNvPr id="0" name=""/>
        <dsp:cNvSpPr/>
      </dsp:nvSpPr>
      <dsp:spPr>
        <a:xfrm>
          <a:off x="3329572" y="1924425"/>
          <a:ext cx="1267679" cy="12676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Word</a:t>
          </a:r>
          <a:r>
            <a:rPr lang="en-US" sz="1400" kern="1200" dirty="0"/>
            <a:t> </a:t>
          </a:r>
          <a:r>
            <a:rPr lang="en-US" sz="1800" b="1" kern="1200" dirty="0"/>
            <a:t>Cloud</a:t>
          </a:r>
        </a:p>
      </dsp:txBody>
      <dsp:txXfrm>
        <a:off x="3515219" y="2110072"/>
        <a:ext cx="896385" cy="8963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99037-DE89-45C3-A6F0-58C3D3F1995A}">
      <dsp:nvSpPr>
        <dsp:cNvPr id="0" name=""/>
        <dsp:cNvSpPr/>
      </dsp:nvSpPr>
      <dsp:spPr>
        <a:xfrm>
          <a:off x="308796" y="2331"/>
          <a:ext cx="2173337" cy="1304002"/>
        </a:xfrm>
        <a:prstGeom prst="rec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Lower Case</a:t>
          </a:r>
          <a:endParaRPr lang="en-IN" sz="2400" b="1" kern="1200" dirty="0"/>
        </a:p>
      </dsp:txBody>
      <dsp:txXfrm>
        <a:off x="308796" y="2331"/>
        <a:ext cx="2173337" cy="1304002"/>
      </dsp:txXfrm>
    </dsp:sp>
    <dsp:sp modelId="{50BC8933-A4EC-4B4F-B43E-6459144F250A}">
      <dsp:nvSpPr>
        <dsp:cNvPr id="0" name=""/>
        <dsp:cNvSpPr/>
      </dsp:nvSpPr>
      <dsp:spPr>
        <a:xfrm>
          <a:off x="2699466" y="2331"/>
          <a:ext cx="2173337" cy="1304002"/>
        </a:xfrm>
        <a:prstGeom prst="rec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Tokenization</a:t>
          </a:r>
          <a:endParaRPr lang="en-IN" sz="2400" b="1" kern="1200" dirty="0"/>
        </a:p>
      </dsp:txBody>
      <dsp:txXfrm>
        <a:off x="2699466" y="2331"/>
        <a:ext cx="2173337" cy="1304002"/>
      </dsp:txXfrm>
    </dsp:sp>
    <dsp:sp modelId="{FF1CE07D-B6EA-43F0-8ED1-574AA955B273}">
      <dsp:nvSpPr>
        <dsp:cNvPr id="0" name=""/>
        <dsp:cNvSpPr/>
      </dsp:nvSpPr>
      <dsp:spPr>
        <a:xfrm>
          <a:off x="308796" y="1523667"/>
          <a:ext cx="2173337" cy="1304002"/>
        </a:xfrm>
        <a:prstGeom prst="rec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Remove Special</a:t>
          </a:r>
        </a:p>
        <a:p>
          <a:pPr marL="0" lvl="0" indent="0" algn="ctr" defTabSz="1066800">
            <a:lnSpc>
              <a:spcPct val="90000"/>
            </a:lnSpc>
            <a:spcBef>
              <a:spcPct val="0"/>
            </a:spcBef>
            <a:spcAft>
              <a:spcPct val="35000"/>
            </a:spcAft>
            <a:buNone/>
          </a:pPr>
          <a:r>
            <a:rPr lang="en-US" sz="2400" b="1" kern="1200" dirty="0">
              <a:solidFill>
                <a:schemeClr val="bg1"/>
              </a:solidFill>
            </a:rPr>
            <a:t>Characters</a:t>
          </a:r>
          <a:endParaRPr lang="en-IN" sz="2400" b="1" kern="1200" dirty="0">
            <a:solidFill>
              <a:schemeClr val="bg1"/>
            </a:solidFill>
          </a:endParaRPr>
        </a:p>
      </dsp:txBody>
      <dsp:txXfrm>
        <a:off x="308796" y="1523667"/>
        <a:ext cx="2173337" cy="1304002"/>
      </dsp:txXfrm>
    </dsp:sp>
    <dsp:sp modelId="{945AAE11-72BE-4D00-B64B-A66DDD870F05}">
      <dsp:nvSpPr>
        <dsp:cNvPr id="0" name=""/>
        <dsp:cNvSpPr/>
      </dsp:nvSpPr>
      <dsp:spPr>
        <a:xfrm>
          <a:off x="2699466" y="1523667"/>
          <a:ext cx="2173337" cy="1304002"/>
        </a:xfrm>
        <a:prstGeom prst="rec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Remove Stop-words Punctuations</a:t>
          </a:r>
          <a:endParaRPr lang="en-IN" sz="2400" b="1" kern="1200" dirty="0">
            <a:solidFill>
              <a:schemeClr val="bg1"/>
            </a:solidFill>
          </a:endParaRPr>
        </a:p>
      </dsp:txBody>
      <dsp:txXfrm>
        <a:off x="2699466" y="1523667"/>
        <a:ext cx="2173337" cy="1304002"/>
      </dsp:txXfrm>
    </dsp:sp>
    <dsp:sp modelId="{6C5D48D0-267D-4DF6-B0E9-F422FDD944BF}">
      <dsp:nvSpPr>
        <dsp:cNvPr id="0" name=""/>
        <dsp:cNvSpPr/>
      </dsp:nvSpPr>
      <dsp:spPr>
        <a:xfrm>
          <a:off x="1504131" y="3045003"/>
          <a:ext cx="2173337" cy="1304002"/>
        </a:xfrm>
        <a:prstGeom prst="rec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Lemmatization</a:t>
          </a:r>
          <a:endParaRPr lang="en-IN" sz="2400" b="1" kern="1200" dirty="0">
            <a:solidFill>
              <a:schemeClr val="bg1"/>
            </a:solidFill>
          </a:endParaRPr>
        </a:p>
      </dsp:txBody>
      <dsp:txXfrm>
        <a:off x="1504131" y="3045003"/>
        <a:ext cx="2173337" cy="1304002"/>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1B33-53FA-1523-0001-09965B90E0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5857DE5-386E-E3C5-FFC1-BCA284751C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F2F9A39-87F7-9F3E-4FCC-5063160862D9}"/>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5" name="Footer Placeholder 4">
            <a:extLst>
              <a:ext uri="{FF2B5EF4-FFF2-40B4-BE49-F238E27FC236}">
                <a16:creationId xmlns:a16="http://schemas.microsoft.com/office/drawing/2014/main" id="{2618F0DE-8ABC-F1F6-3E6C-DAE6787ADC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CD070F-1073-9EBF-7AFA-18691DDB5D05}"/>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1238966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56594-6BC5-E548-ED77-CAD708B9EA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945964-D979-268F-59EB-0EA489FE74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353B81-9A62-76B5-C8DE-6B80E9BEAA0B}"/>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5" name="Footer Placeholder 4">
            <a:extLst>
              <a:ext uri="{FF2B5EF4-FFF2-40B4-BE49-F238E27FC236}">
                <a16:creationId xmlns:a16="http://schemas.microsoft.com/office/drawing/2014/main" id="{C39E1230-542B-63E0-11BE-52B0155A56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898706-92C9-8947-996E-F1CAB3E084EA}"/>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1582279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A81A56-1994-88D4-16B9-C15F32B1EA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1247B9-FB58-CE30-F768-083530A0EE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B2E527-1254-0496-4354-617798322227}"/>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5" name="Footer Placeholder 4">
            <a:extLst>
              <a:ext uri="{FF2B5EF4-FFF2-40B4-BE49-F238E27FC236}">
                <a16:creationId xmlns:a16="http://schemas.microsoft.com/office/drawing/2014/main" id="{503A9F46-7ACC-DE2D-2B60-F8E78E6D70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12B87F-F61F-4149-89ED-A653A7739AE6}"/>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2027901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C6E2-91F6-E660-02F6-1DD9FCA816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3352F3-9046-EF14-C021-F80034F714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F7BB41-4921-2B5C-1951-F6CF4D5AC366}"/>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5" name="Footer Placeholder 4">
            <a:extLst>
              <a:ext uri="{FF2B5EF4-FFF2-40B4-BE49-F238E27FC236}">
                <a16:creationId xmlns:a16="http://schemas.microsoft.com/office/drawing/2014/main" id="{EDF133FA-0A51-D824-7E93-8E8F13401A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B78716-F6EC-837E-AE50-E1C32B81E776}"/>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109595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385E-2D3D-78B1-538B-5A6709748D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BB5D4DD-72CC-4A4E-DC5A-7B0217D2F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C7735F-7B03-1912-20AB-3D281E96AC77}"/>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5" name="Footer Placeholder 4">
            <a:extLst>
              <a:ext uri="{FF2B5EF4-FFF2-40B4-BE49-F238E27FC236}">
                <a16:creationId xmlns:a16="http://schemas.microsoft.com/office/drawing/2014/main" id="{66179CCB-A145-7A67-5AF3-DB053CBE40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12179A-C237-F59A-26FA-2436D6319240}"/>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3811684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9C7C-E908-5B93-C2F3-8B717FEA6C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EE76B6-764B-A0ED-6604-53EA984CC8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A89400-E31F-BB3D-77C0-E0F2D7A7D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B44C1A-C5CB-643D-DEE5-72A682525CB2}"/>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6" name="Footer Placeholder 5">
            <a:extLst>
              <a:ext uri="{FF2B5EF4-FFF2-40B4-BE49-F238E27FC236}">
                <a16:creationId xmlns:a16="http://schemas.microsoft.com/office/drawing/2014/main" id="{9FAF124E-FA07-4003-9136-008701AC07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B54B6B-8616-60F0-886D-62B3AF99FA79}"/>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404726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05DE-DE04-EB32-3AE6-9EA8721184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A569F0-223C-04C3-309A-CEBCB888F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8BB267-57B3-6129-437D-CDE1C9B351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39BBDA-89DC-1C2D-41FB-754ABBCA5D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DE06F6-9016-B38F-73A1-AD93ACE15E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8C3686-0994-CD99-D36A-FF0F6D290C9C}"/>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8" name="Footer Placeholder 7">
            <a:extLst>
              <a:ext uri="{FF2B5EF4-FFF2-40B4-BE49-F238E27FC236}">
                <a16:creationId xmlns:a16="http://schemas.microsoft.com/office/drawing/2014/main" id="{CE2CB5AE-5C46-9847-B662-FFFE8B1AC2B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7677839-0D7F-B583-4784-E367932072A2}"/>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373444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00BE-514E-7155-F831-96A74D4359E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764AFD-734F-58EE-9E8D-3946FB1D5387}"/>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4" name="Footer Placeholder 3">
            <a:extLst>
              <a:ext uri="{FF2B5EF4-FFF2-40B4-BE49-F238E27FC236}">
                <a16:creationId xmlns:a16="http://schemas.microsoft.com/office/drawing/2014/main" id="{9D9BBA16-39B4-ACCB-63C9-ACA4AECEFB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57EA95-D8EC-F188-F835-8638A0A80C93}"/>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1649145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EE2463-D249-0772-67F5-719372A4AF99}"/>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3" name="Footer Placeholder 2">
            <a:extLst>
              <a:ext uri="{FF2B5EF4-FFF2-40B4-BE49-F238E27FC236}">
                <a16:creationId xmlns:a16="http://schemas.microsoft.com/office/drawing/2014/main" id="{E6E442E6-9668-391D-AB79-E6FE3773A6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145212-4120-181C-A192-3AFD32207919}"/>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3217718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E297-1248-D25B-70E3-6FD3E8A080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D24934E-7D98-D3F3-B6A4-27C096FE3A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8F04D8-7A9E-6027-079D-D9DAF5E0A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B3DB9B-A135-217C-1C96-601E7C18ABDA}"/>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6" name="Footer Placeholder 5">
            <a:extLst>
              <a:ext uri="{FF2B5EF4-FFF2-40B4-BE49-F238E27FC236}">
                <a16:creationId xmlns:a16="http://schemas.microsoft.com/office/drawing/2014/main" id="{D6E26F66-103E-E0A0-6C12-060395FE66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7C5472-AA38-0A68-7C50-3D9C168FF2DD}"/>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3502941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6382-633E-129D-3E8D-D38E5AE83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7A9520-6B4B-A877-D5B2-A8ADAEA4CE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ED0AF4A-9A38-5F2A-8C7F-A1F425559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7B925-AEAD-CC15-7487-C1B7F876BB01}"/>
              </a:ext>
            </a:extLst>
          </p:cNvPr>
          <p:cNvSpPr>
            <a:spLocks noGrp="1"/>
          </p:cNvSpPr>
          <p:nvPr>
            <p:ph type="dt" sz="half" idx="10"/>
          </p:nvPr>
        </p:nvSpPr>
        <p:spPr/>
        <p:txBody>
          <a:bodyPr/>
          <a:lstStyle/>
          <a:p>
            <a:fld id="{54FB0D5B-D352-482B-BB1C-DC47502AD7C7}" type="datetimeFigureOut">
              <a:rPr lang="en-IN" smtClean="0"/>
              <a:t>12-01-2023</a:t>
            </a:fld>
            <a:endParaRPr lang="en-IN"/>
          </a:p>
        </p:txBody>
      </p:sp>
      <p:sp>
        <p:nvSpPr>
          <p:cNvPr id="6" name="Footer Placeholder 5">
            <a:extLst>
              <a:ext uri="{FF2B5EF4-FFF2-40B4-BE49-F238E27FC236}">
                <a16:creationId xmlns:a16="http://schemas.microsoft.com/office/drawing/2014/main" id="{827F2E20-D1B1-229D-1015-6823BD216F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FDBFB6-8657-547D-B877-83139C4F7082}"/>
              </a:ext>
            </a:extLst>
          </p:cNvPr>
          <p:cNvSpPr>
            <a:spLocks noGrp="1"/>
          </p:cNvSpPr>
          <p:nvPr>
            <p:ph type="sldNum" sz="quarter" idx="12"/>
          </p:nvPr>
        </p:nvSpPr>
        <p:spPr/>
        <p:txBody>
          <a:bodyPr/>
          <a:lstStyle/>
          <a:p>
            <a:fld id="{1D675CD3-32DE-46FD-8F2E-D78F38531222}" type="slidenum">
              <a:rPr lang="en-IN" smtClean="0"/>
              <a:t>‹#›</a:t>
            </a:fld>
            <a:endParaRPr lang="en-IN"/>
          </a:p>
        </p:txBody>
      </p:sp>
    </p:spTree>
    <p:extLst>
      <p:ext uri="{BB962C8B-B14F-4D97-AF65-F5344CB8AC3E}">
        <p14:creationId xmlns:p14="http://schemas.microsoft.com/office/powerpoint/2010/main" val="197081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58E36-07E1-2063-8FA4-938D18C6A3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88F5A1-AF34-86D5-98D9-C3E0247AE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CFB969-6174-3584-AFE9-B62FC20F0C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B0D5B-D352-482B-BB1C-DC47502AD7C7}" type="datetimeFigureOut">
              <a:rPr lang="en-IN" smtClean="0"/>
              <a:t>12-01-2023</a:t>
            </a:fld>
            <a:endParaRPr lang="en-IN"/>
          </a:p>
        </p:txBody>
      </p:sp>
      <p:sp>
        <p:nvSpPr>
          <p:cNvPr id="5" name="Footer Placeholder 4">
            <a:extLst>
              <a:ext uri="{FF2B5EF4-FFF2-40B4-BE49-F238E27FC236}">
                <a16:creationId xmlns:a16="http://schemas.microsoft.com/office/drawing/2014/main" id="{985B199F-8043-E20E-0893-102EC9AF62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4BF782-770E-6D44-D369-EF632DD718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75CD3-32DE-46FD-8F2E-D78F38531222}" type="slidenum">
              <a:rPr lang="en-IN" smtClean="0"/>
              <a:t>‹#›</a:t>
            </a:fld>
            <a:endParaRPr lang="en-IN"/>
          </a:p>
        </p:txBody>
      </p:sp>
    </p:spTree>
    <p:extLst>
      <p:ext uri="{BB962C8B-B14F-4D97-AF65-F5344CB8AC3E}">
        <p14:creationId xmlns:p14="http://schemas.microsoft.com/office/powerpoint/2010/main" val="368178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180E-9C6F-8126-2A56-28432B67EDDE}"/>
              </a:ext>
            </a:extLst>
          </p:cNvPr>
          <p:cNvSpPr>
            <a:spLocks noGrp="1"/>
          </p:cNvSpPr>
          <p:nvPr>
            <p:ph type="title"/>
          </p:nvPr>
        </p:nvSpPr>
        <p:spPr>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b="1" dirty="0">
                <a:solidFill>
                  <a:schemeClr val="accent1"/>
                </a:solidFill>
                <a:latin typeface="Arial" panose="020B0604020202020204" pitchFamily="34" charset="0"/>
                <a:ea typeface="Lato" panose="020F0502020204030203" pitchFamily="34" charset="0"/>
                <a:cs typeface="Arial" panose="020B0604020202020204" pitchFamily="34" charset="0"/>
              </a:rPr>
              <a:t>Hotel Sentiment Analysis</a:t>
            </a:r>
            <a:endParaRPr lang="en-IN" b="1" dirty="0">
              <a:solidFill>
                <a:schemeClr val="accent1"/>
              </a:solidFill>
              <a:latin typeface="Arial" panose="020B0604020202020204" pitchFamily="34" charset="0"/>
              <a:ea typeface="Lato" panose="020F0502020204030203"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74F4412-0F00-120C-1136-CF713F4C517F}"/>
              </a:ext>
            </a:extLst>
          </p:cNvPr>
          <p:cNvSpPr>
            <a:spLocks noGrp="1"/>
          </p:cNvSpPr>
          <p:nvPr>
            <p:ph idx="1"/>
          </p:nvPr>
        </p:nvSpPr>
        <p:spPr>
          <a:xfrm>
            <a:off x="838200" y="2195494"/>
            <a:ext cx="5059166" cy="396900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b="1" dirty="0"/>
              <a:t>Mentor Name : </a:t>
            </a:r>
          </a:p>
          <a:p>
            <a:pPr marL="0" indent="0" algn="just">
              <a:buNone/>
            </a:pPr>
            <a:r>
              <a:rPr lang="en-US" sz="2400" b="1" dirty="0">
                <a:solidFill>
                  <a:srgbClr val="C00000"/>
                </a:solidFill>
                <a:latin typeface="Calibri (Body)"/>
              </a:rPr>
              <a:t>	</a:t>
            </a:r>
            <a:r>
              <a:rPr lang="en-US" sz="2400" b="1" dirty="0">
                <a:solidFill>
                  <a:schemeClr val="tx1"/>
                </a:solidFill>
                <a:latin typeface="Calibri (Body)"/>
              </a:rPr>
              <a:t>Karthik </a:t>
            </a:r>
            <a:r>
              <a:rPr lang="en-US" sz="2400" b="1" dirty="0" err="1">
                <a:solidFill>
                  <a:schemeClr val="tx1"/>
                </a:solidFill>
                <a:latin typeface="Calibri (Body)"/>
              </a:rPr>
              <a:t>Muskula</a:t>
            </a:r>
            <a:endParaRPr lang="en-US" sz="2400" b="1" dirty="0">
              <a:solidFill>
                <a:schemeClr val="tx1"/>
              </a:solidFill>
              <a:latin typeface="Calibri (Body)"/>
            </a:endParaRPr>
          </a:p>
          <a:p>
            <a:pPr marL="0" indent="0" algn="just">
              <a:buNone/>
            </a:pPr>
            <a:r>
              <a:rPr lang="en-US" sz="2400" dirty="0"/>
              <a:t>	</a:t>
            </a:r>
            <a:r>
              <a:rPr lang="en-IN" sz="2400" b="1" i="0" dirty="0" err="1">
                <a:solidFill>
                  <a:schemeClr val="tx1"/>
                </a:solidFill>
                <a:effectLst/>
                <a:latin typeface="Calibri (Body)"/>
              </a:rPr>
              <a:t>Dhanyapriya</a:t>
            </a:r>
            <a:r>
              <a:rPr lang="en-IN" sz="2400" b="1" i="0" dirty="0">
                <a:solidFill>
                  <a:schemeClr val="tx1"/>
                </a:solidFill>
                <a:effectLst/>
                <a:latin typeface="Calibri (Body)"/>
              </a:rPr>
              <a:t> Somasundaram </a:t>
            </a:r>
          </a:p>
          <a:p>
            <a:pPr marL="0" indent="0">
              <a:buNone/>
            </a:pPr>
            <a:endParaRPr lang="en-IN" dirty="0"/>
          </a:p>
        </p:txBody>
      </p:sp>
      <p:sp>
        <p:nvSpPr>
          <p:cNvPr id="4" name="Content Placeholder 2">
            <a:extLst>
              <a:ext uri="{FF2B5EF4-FFF2-40B4-BE49-F238E27FC236}">
                <a16:creationId xmlns:a16="http://schemas.microsoft.com/office/drawing/2014/main" id="{8EC982DD-000F-7C82-68AF-AFDEED67BF9E}"/>
              </a:ext>
            </a:extLst>
          </p:cNvPr>
          <p:cNvSpPr txBox="1">
            <a:spLocks/>
          </p:cNvSpPr>
          <p:nvPr/>
        </p:nvSpPr>
        <p:spPr>
          <a:xfrm>
            <a:off x="6096000" y="2195494"/>
            <a:ext cx="5257800" cy="396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rPr>
              <a:t>Group Members : </a:t>
            </a:r>
          </a:p>
          <a:p>
            <a:pPr marL="0" indent="0" algn="just">
              <a:buFont typeface="Arial" panose="020B0604020202020204" pitchFamily="34" charset="0"/>
              <a:buNone/>
            </a:pPr>
            <a:r>
              <a:rPr lang="en-US" sz="2400" b="1" dirty="0">
                <a:solidFill>
                  <a:srgbClr val="C00000"/>
                </a:solidFill>
                <a:latin typeface="Calibri (Body)"/>
              </a:rPr>
              <a:t>	</a:t>
            </a:r>
            <a:r>
              <a:rPr lang="en-US" sz="2400" b="1" dirty="0">
                <a:latin typeface="Calibri (Body)"/>
              </a:rPr>
              <a:t>Avanti Kulkarni</a:t>
            </a:r>
          </a:p>
          <a:p>
            <a:pPr marL="0" indent="0" algn="just">
              <a:buFont typeface="Arial" panose="020B0604020202020204" pitchFamily="34" charset="0"/>
              <a:buNone/>
            </a:pPr>
            <a:r>
              <a:rPr lang="en-IN" sz="2400" b="1" dirty="0">
                <a:solidFill>
                  <a:srgbClr val="C00000"/>
                </a:solidFill>
                <a:latin typeface="Calibri (Body)"/>
              </a:rPr>
              <a:t>	</a:t>
            </a:r>
            <a:r>
              <a:rPr lang="en-IN" sz="2400" b="1" i="0" dirty="0">
                <a:effectLst/>
                <a:latin typeface="Calibri (Body)"/>
              </a:rPr>
              <a:t>Miss. </a:t>
            </a:r>
            <a:r>
              <a:rPr lang="en-IN" sz="2400" b="1" i="0" dirty="0" err="1">
                <a:effectLst/>
                <a:latin typeface="Calibri (Body)"/>
              </a:rPr>
              <a:t>Shreepradha</a:t>
            </a:r>
            <a:r>
              <a:rPr lang="en-IN" sz="2400" b="1" i="0" dirty="0">
                <a:effectLst/>
                <a:latin typeface="Calibri (Body)"/>
              </a:rPr>
              <a:t> Hegde</a:t>
            </a:r>
          </a:p>
          <a:p>
            <a:pPr marL="0" indent="0" algn="just">
              <a:buFont typeface="Arial" panose="020B0604020202020204" pitchFamily="34" charset="0"/>
              <a:buNone/>
            </a:pPr>
            <a:r>
              <a:rPr lang="en-IN" sz="2400" b="1" dirty="0">
                <a:latin typeface="Calibri (Body)"/>
              </a:rPr>
              <a:t>	</a:t>
            </a:r>
            <a:r>
              <a:rPr lang="en-IN" sz="2400" b="1" i="0" dirty="0">
                <a:effectLst/>
                <a:latin typeface="Calibri (Body)"/>
              </a:rPr>
              <a:t>Mr. </a:t>
            </a:r>
            <a:r>
              <a:rPr lang="en-IN" sz="2400" b="1" i="0" dirty="0" err="1">
                <a:effectLst/>
                <a:latin typeface="Calibri (Body)"/>
              </a:rPr>
              <a:t>Giriganuru</a:t>
            </a:r>
            <a:r>
              <a:rPr lang="en-IN" sz="2400" b="1" i="0" dirty="0">
                <a:effectLst/>
                <a:latin typeface="Calibri (Body)"/>
              </a:rPr>
              <a:t> </a:t>
            </a:r>
            <a:r>
              <a:rPr lang="en-IN" sz="2400" b="1" i="0" dirty="0" err="1">
                <a:effectLst/>
                <a:latin typeface="Calibri (Body)"/>
              </a:rPr>
              <a:t>BhanuKiran</a:t>
            </a:r>
            <a:endParaRPr lang="en-IN" sz="2400" b="1" dirty="0">
              <a:latin typeface="Calibri (Body)"/>
            </a:endParaRPr>
          </a:p>
          <a:p>
            <a:pPr marL="0" indent="0" algn="just">
              <a:buFont typeface="Arial" panose="020B0604020202020204" pitchFamily="34" charset="0"/>
              <a:buNone/>
            </a:pPr>
            <a:r>
              <a:rPr lang="en-IN" sz="2400" b="1" dirty="0">
                <a:latin typeface="Calibri (Body)"/>
              </a:rPr>
              <a:t>	</a:t>
            </a:r>
            <a:r>
              <a:rPr lang="en-IN" sz="2400" b="1" i="0" dirty="0" err="1">
                <a:effectLst/>
                <a:latin typeface="Calibri (Body)"/>
              </a:rPr>
              <a:t>Meghanaveenkumarherimath</a:t>
            </a:r>
            <a:endParaRPr lang="en-IN" sz="2400" b="1" i="0" dirty="0">
              <a:effectLst/>
              <a:latin typeface="Calibri (Body)"/>
            </a:endParaRPr>
          </a:p>
          <a:p>
            <a:pPr marL="0" indent="0" algn="just">
              <a:buFont typeface="Arial" panose="020B0604020202020204" pitchFamily="34" charset="0"/>
              <a:buNone/>
            </a:pPr>
            <a:r>
              <a:rPr lang="en-IN" sz="2400" b="1" dirty="0">
                <a:latin typeface="Calibri (Body)"/>
              </a:rPr>
              <a:t>	</a:t>
            </a:r>
            <a:r>
              <a:rPr lang="en-IN" sz="2400" b="1" i="0" dirty="0">
                <a:effectLst/>
                <a:latin typeface="Calibri (Body)"/>
              </a:rPr>
              <a:t>Mr. Rupesh Sarvade</a:t>
            </a:r>
            <a:endParaRPr lang="en-IN" sz="2400" b="1" dirty="0">
              <a:latin typeface="Calibri (Body)"/>
            </a:endParaRPr>
          </a:p>
          <a:p>
            <a:pPr marL="0" indent="0" algn="just">
              <a:buFont typeface="Arial" panose="020B0604020202020204" pitchFamily="34" charset="0"/>
              <a:buNone/>
            </a:pPr>
            <a:r>
              <a:rPr lang="en-IN" sz="2400" b="1" dirty="0">
                <a:latin typeface="Calibri (Body)"/>
              </a:rPr>
              <a:t>	</a:t>
            </a:r>
            <a:r>
              <a:rPr lang="en-IN" sz="2400" b="1" i="0" dirty="0" err="1">
                <a:effectLst/>
                <a:latin typeface="Calibri (Body)"/>
              </a:rPr>
              <a:t>Chanukya</a:t>
            </a:r>
            <a:r>
              <a:rPr lang="en-IN" sz="2400" b="1" i="0" dirty="0">
                <a:effectLst/>
                <a:latin typeface="Calibri (Body)"/>
              </a:rPr>
              <a:t> Kumar R</a:t>
            </a:r>
          </a:p>
          <a:p>
            <a:pPr marL="0" indent="0" algn="just">
              <a:buFont typeface="Arial" panose="020B0604020202020204" pitchFamily="34" charset="0"/>
              <a:buNone/>
            </a:pPr>
            <a:r>
              <a:rPr lang="en-IN" sz="2400" b="1" dirty="0">
                <a:latin typeface="Calibri (Body)"/>
              </a:rPr>
              <a:t>	</a:t>
            </a:r>
            <a:r>
              <a:rPr lang="en-IN" sz="2400" b="1" i="0" dirty="0">
                <a:effectLst/>
                <a:latin typeface="Calibri (Body)"/>
              </a:rPr>
              <a:t>Mrs. </a:t>
            </a:r>
            <a:r>
              <a:rPr lang="en-IN" sz="2400" b="1" i="0" dirty="0" err="1">
                <a:effectLst/>
                <a:latin typeface="Calibri (Body)"/>
              </a:rPr>
              <a:t>Chilukoti</a:t>
            </a:r>
            <a:r>
              <a:rPr lang="en-IN" sz="2400" b="1" i="0" dirty="0">
                <a:effectLst/>
                <a:latin typeface="Calibri (Body)"/>
              </a:rPr>
              <a:t> </a:t>
            </a:r>
            <a:r>
              <a:rPr lang="en-IN" sz="2400" b="1" i="0" dirty="0" err="1">
                <a:effectLst/>
                <a:latin typeface="Calibri (Body)"/>
              </a:rPr>
              <a:t>Sowjanya</a:t>
            </a:r>
            <a:endParaRPr lang="en-IN" sz="2400" b="1" dirty="0">
              <a:latin typeface="Calibri (Body)"/>
            </a:endParaRP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108444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E75DBCF-DBBD-7DD0-DD6A-95CF3CBD7B74}"/>
              </a:ext>
            </a:extLst>
          </p:cNvPr>
          <p:cNvGraphicFramePr>
            <a:graphicFrameLocks noGrp="1"/>
          </p:cNvGraphicFramePr>
          <p:nvPr>
            <p:ph sz="half" idx="1"/>
            <p:extLst>
              <p:ext uri="{D42A27DB-BD31-4B8C-83A1-F6EECF244321}">
                <p14:modId xmlns:p14="http://schemas.microsoft.com/office/powerpoint/2010/main" val="90502207"/>
              </p:ext>
            </p:extLst>
          </p:nvPr>
        </p:nvGraphicFramePr>
        <p:xfrm>
          <a:off x="0" y="1479478"/>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92E8393C-98CE-FE92-2C3F-63CE66845E02}"/>
              </a:ext>
            </a:extLst>
          </p:cNvPr>
          <p:cNvSpPr>
            <a:spLocks noGrp="1"/>
          </p:cNvSpPr>
          <p:nvPr>
            <p:ph type="title"/>
          </p:nvPr>
        </p:nvSpPr>
        <p:spPr>
          <a:xfrm>
            <a:off x="349321" y="191373"/>
            <a:ext cx="3688423" cy="712754"/>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r>
              <a:rPr lang="en-US" sz="3600" b="1" dirty="0">
                <a:solidFill>
                  <a:schemeClr val="accent1"/>
                </a:solidFill>
                <a:latin typeface="Arial" panose="020B0604020202020204" pitchFamily="34" charset="0"/>
                <a:cs typeface="Arial" panose="020B0604020202020204" pitchFamily="34" charset="0"/>
              </a:rPr>
              <a:t>Data Pre-Process</a:t>
            </a:r>
            <a:endParaRPr lang="en-IN" sz="3600" b="1" dirty="0">
              <a:solidFill>
                <a:schemeClr val="accent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634D2321-5E85-B84A-F3B8-D41DBD175168}"/>
              </a:ext>
            </a:extLst>
          </p:cNvPr>
          <p:cNvSpPr/>
          <p:nvPr/>
        </p:nvSpPr>
        <p:spPr>
          <a:xfrm>
            <a:off x="5517221" y="1479477"/>
            <a:ext cx="6030931" cy="3924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b="0" i="0" dirty="0">
                <a:solidFill>
                  <a:schemeClr val="bg1"/>
                </a:solidFill>
                <a:effectLst/>
                <a:latin typeface="Calibri (Body)"/>
                <a:cs typeface="Calibri" panose="020F0502020204030204" pitchFamily="34" charset="0"/>
              </a:rPr>
              <a:t>The purpose of </a:t>
            </a:r>
            <a:r>
              <a:rPr lang="en-US" sz="1800" b="1" i="0" dirty="0">
                <a:solidFill>
                  <a:schemeClr val="bg1"/>
                </a:solidFill>
                <a:effectLst/>
                <a:latin typeface="Calibri (Body)"/>
                <a:cs typeface="Calibri" panose="020F0502020204030204" pitchFamily="34" charset="0"/>
              </a:rPr>
              <a:t>lower casing</a:t>
            </a:r>
            <a:r>
              <a:rPr lang="en-US" sz="1800" b="0" i="0" dirty="0">
                <a:solidFill>
                  <a:schemeClr val="bg1"/>
                </a:solidFill>
                <a:effectLst/>
                <a:latin typeface="Calibri (Body)"/>
                <a:cs typeface="Calibri" panose="020F0502020204030204" pitchFamily="34" charset="0"/>
              </a:rPr>
              <a:t>, </a:t>
            </a:r>
            <a:r>
              <a:rPr lang="en-US" sz="1800" b="1" i="0" dirty="0">
                <a:solidFill>
                  <a:schemeClr val="bg1"/>
                </a:solidFill>
                <a:effectLst/>
                <a:latin typeface="Calibri (Body)"/>
                <a:cs typeface="Calibri" panose="020F0502020204030204" pitchFamily="34" charset="0"/>
              </a:rPr>
              <a:t>tokenization</a:t>
            </a:r>
            <a:r>
              <a:rPr lang="en-US" sz="1800" b="0" i="0" dirty="0">
                <a:solidFill>
                  <a:schemeClr val="bg1"/>
                </a:solidFill>
                <a:effectLst/>
                <a:latin typeface="Calibri (Body)"/>
                <a:cs typeface="Calibri" panose="020F0502020204030204" pitchFamily="34" charset="0"/>
              </a:rPr>
              <a:t>, </a:t>
            </a:r>
            <a:r>
              <a:rPr lang="en-US" sz="1800" b="1" i="0" dirty="0">
                <a:solidFill>
                  <a:schemeClr val="bg1"/>
                </a:solidFill>
                <a:effectLst/>
                <a:latin typeface="Calibri (Body)"/>
                <a:cs typeface="Calibri" panose="020F0502020204030204" pitchFamily="34" charset="0"/>
              </a:rPr>
              <a:t>removing</a:t>
            </a:r>
            <a:r>
              <a:rPr lang="en-US" sz="1800" b="0" i="0" dirty="0">
                <a:solidFill>
                  <a:schemeClr val="bg1"/>
                </a:solidFill>
                <a:effectLst/>
                <a:latin typeface="Calibri (Body)"/>
                <a:cs typeface="Calibri" panose="020F0502020204030204" pitchFamily="34" charset="0"/>
              </a:rPr>
              <a:t> </a:t>
            </a:r>
            <a:r>
              <a:rPr lang="en-US" sz="1800" b="1" i="0" dirty="0">
                <a:solidFill>
                  <a:schemeClr val="bg1"/>
                </a:solidFill>
                <a:effectLst/>
                <a:latin typeface="Calibri (Body)"/>
                <a:cs typeface="Calibri" panose="020F0502020204030204" pitchFamily="34" charset="0"/>
              </a:rPr>
              <a:t>stop-words</a:t>
            </a:r>
            <a:r>
              <a:rPr lang="en-US" sz="1800" b="0" i="0" dirty="0">
                <a:solidFill>
                  <a:schemeClr val="bg1"/>
                </a:solidFill>
                <a:effectLst/>
                <a:latin typeface="Calibri (Body)"/>
                <a:cs typeface="Calibri" panose="020F0502020204030204" pitchFamily="34" charset="0"/>
              </a:rPr>
              <a:t> and </a:t>
            </a:r>
            <a:r>
              <a:rPr lang="en-US" sz="1800" b="1" i="0" dirty="0">
                <a:solidFill>
                  <a:schemeClr val="bg1"/>
                </a:solidFill>
                <a:effectLst/>
                <a:latin typeface="Calibri (Body)"/>
                <a:cs typeface="Calibri" panose="020F0502020204030204" pitchFamily="34" charset="0"/>
              </a:rPr>
              <a:t>punctuations</a:t>
            </a:r>
            <a:r>
              <a:rPr lang="en-US" sz="1800" b="0" i="0" dirty="0">
                <a:solidFill>
                  <a:schemeClr val="bg1"/>
                </a:solidFill>
                <a:effectLst/>
                <a:latin typeface="Calibri (Body)"/>
                <a:cs typeface="Calibri" panose="020F0502020204030204" pitchFamily="34" charset="0"/>
              </a:rPr>
              <a:t>, and </a:t>
            </a:r>
            <a:r>
              <a:rPr lang="en-US" sz="1800" b="1" i="0" dirty="0">
                <a:solidFill>
                  <a:schemeClr val="bg1"/>
                </a:solidFill>
                <a:effectLst/>
                <a:latin typeface="Calibri (Body)"/>
                <a:cs typeface="Calibri" panose="020F0502020204030204" pitchFamily="34" charset="0"/>
              </a:rPr>
              <a:t>lemmatization</a:t>
            </a:r>
            <a:r>
              <a:rPr lang="en-US" sz="1800" b="0" i="0" dirty="0">
                <a:solidFill>
                  <a:schemeClr val="bg1"/>
                </a:solidFill>
                <a:effectLst/>
                <a:latin typeface="Calibri (Body)"/>
                <a:cs typeface="Calibri" panose="020F0502020204030204" pitchFamily="34" charset="0"/>
              </a:rPr>
              <a:t> is to preprocess text data so that it can be more easily and accurately analyzed by natural language processing (NLP) algorithms. </a:t>
            </a:r>
          </a:p>
          <a:p>
            <a:pPr marL="285750" indent="-285750">
              <a:buFont typeface="Arial" panose="020B0604020202020204" pitchFamily="34" charset="0"/>
              <a:buChar char="•"/>
            </a:pPr>
            <a:r>
              <a:rPr lang="en-US" sz="1800" b="0" i="0" dirty="0">
                <a:solidFill>
                  <a:schemeClr val="bg1"/>
                </a:solidFill>
                <a:effectLst/>
                <a:latin typeface="Calibri (Body)"/>
                <a:cs typeface="Calibri" panose="020F0502020204030204" pitchFamily="34" charset="0"/>
              </a:rPr>
              <a:t>These processes can help to standardize the text data, reduce noise and complexity, and extract the most relevant and meaningful information from the text.</a:t>
            </a:r>
            <a:endParaRPr lang="en-IN" sz="1800" dirty="0">
              <a:solidFill>
                <a:schemeClr val="bg1"/>
              </a:solidFill>
              <a:latin typeface="Calibri (Body)"/>
              <a:cs typeface="Calibri" panose="020F0502020204030204" pitchFamily="34" charset="0"/>
            </a:endParaRPr>
          </a:p>
        </p:txBody>
      </p:sp>
    </p:spTree>
    <p:extLst>
      <p:ext uri="{BB962C8B-B14F-4D97-AF65-F5344CB8AC3E}">
        <p14:creationId xmlns:p14="http://schemas.microsoft.com/office/powerpoint/2010/main" val="756371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0AC98F-C4B6-3083-B7E5-59608F21D691}"/>
              </a:ext>
            </a:extLst>
          </p:cNvPr>
          <p:cNvPicPr>
            <a:picLocks noChangeAspect="1"/>
          </p:cNvPicPr>
          <p:nvPr/>
        </p:nvPicPr>
        <p:blipFill>
          <a:blip r:embed="rId2"/>
          <a:stretch>
            <a:fillRect/>
          </a:stretch>
        </p:blipFill>
        <p:spPr>
          <a:xfrm>
            <a:off x="951217" y="1997670"/>
            <a:ext cx="10031857" cy="4029133"/>
          </a:xfrm>
          <a:prstGeom prst="rect">
            <a:avLst/>
          </a:prstGeom>
        </p:spPr>
      </p:pic>
      <p:sp>
        <p:nvSpPr>
          <p:cNvPr id="8" name="Title 1">
            <a:extLst>
              <a:ext uri="{FF2B5EF4-FFF2-40B4-BE49-F238E27FC236}">
                <a16:creationId xmlns:a16="http://schemas.microsoft.com/office/drawing/2014/main" id="{81B4E546-9744-E7B5-1AFF-B359951FE40E}"/>
              </a:ext>
            </a:extLst>
          </p:cNvPr>
          <p:cNvSpPr>
            <a:spLocks noGrp="1"/>
          </p:cNvSpPr>
          <p:nvPr>
            <p:ph type="title"/>
          </p:nvPr>
        </p:nvSpPr>
        <p:spPr>
          <a:xfrm>
            <a:off x="349321" y="191373"/>
            <a:ext cx="4787758" cy="825769"/>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r>
              <a:rPr lang="en-US" sz="3600" b="1" dirty="0">
                <a:solidFill>
                  <a:schemeClr val="accent1"/>
                </a:solidFill>
                <a:latin typeface="Arial" panose="020B0604020202020204" pitchFamily="34" charset="0"/>
                <a:cs typeface="Arial" panose="020B0604020202020204" pitchFamily="34" charset="0"/>
              </a:rPr>
              <a:t>After Data Pre-Process</a:t>
            </a:r>
            <a:endParaRPr lang="en-IN" sz="36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116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0A99584-78D2-A9E6-914C-71196A8D363B}"/>
              </a:ext>
            </a:extLst>
          </p:cNvPr>
          <p:cNvSpPr>
            <a:spLocks noGrp="1"/>
          </p:cNvSpPr>
          <p:nvPr>
            <p:ph type="title"/>
          </p:nvPr>
        </p:nvSpPr>
        <p:spPr>
          <a:xfrm>
            <a:off x="349322" y="150277"/>
            <a:ext cx="1941816" cy="651108"/>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sz="3600" b="1" dirty="0">
                <a:solidFill>
                  <a:schemeClr val="accent1"/>
                </a:solidFill>
                <a:latin typeface="Arial" panose="020B0604020202020204" pitchFamily="34" charset="0"/>
                <a:cs typeface="Arial" panose="020B0604020202020204" pitchFamily="34" charset="0"/>
              </a:rPr>
              <a:t>Polarity</a:t>
            </a:r>
            <a:endParaRPr lang="en-IN" sz="3600" b="1" dirty="0">
              <a:solidFill>
                <a:schemeClr val="accent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A7DFD61-1DEA-8F38-5E13-1068D6F21F30}"/>
              </a:ext>
            </a:extLst>
          </p:cNvPr>
          <p:cNvPicPr>
            <a:picLocks noChangeAspect="1"/>
          </p:cNvPicPr>
          <p:nvPr/>
        </p:nvPicPr>
        <p:blipFill>
          <a:blip r:embed="rId2"/>
          <a:stretch>
            <a:fillRect/>
          </a:stretch>
        </p:blipFill>
        <p:spPr>
          <a:xfrm>
            <a:off x="349321" y="801386"/>
            <a:ext cx="10695398" cy="3945276"/>
          </a:xfrm>
          <a:prstGeom prst="rect">
            <a:avLst/>
          </a:prstGeom>
        </p:spPr>
      </p:pic>
      <p:sp>
        <p:nvSpPr>
          <p:cNvPr id="10" name="Rectangle: Rounded Corners 9">
            <a:extLst>
              <a:ext uri="{FF2B5EF4-FFF2-40B4-BE49-F238E27FC236}">
                <a16:creationId xmlns:a16="http://schemas.microsoft.com/office/drawing/2014/main" id="{70455885-6B79-30AE-4A2B-64F3CDEBEE87}"/>
              </a:ext>
            </a:extLst>
          </p:cNvPr>
          <p:cNvSpPr/>
          <p:nvPr/>
        </p:nvSpPr>
        <p:spPr>
          <a:xfrm>
            <a:off x="421239" y="5034336"/>
            <a:ext cx="10623480" cy="1673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To check the polarity of cleaned review feature, </a:t>
            </a:r>
            <a:r>
              <a:rPr lang="en-US" sz="1800" b="1" dirty="0" err="1"/>
              <a:t>Afinn</a:t>
            </a:r>
            <a:r>
              <a:rPr lang="en-US" sz="1800" b="1" dirty="0"/>
              <a:t> Sentiment, Bert Transformer and </a:t>
            </a:r>
            <a:r>
              <a:rPr lang="en-US" sz="1800" b="1" dirty="0" err="1"/>
              <a:t>textblob</a:t>
            </a:r>
            <a:r>
              <a:rPr lang="en-US" sz="1800" b="1" dirty="0"/>
              <a:t> </a:t>
            </a:r>
            <a:r>
              <a:rPr lang="en-US" sz="1800" dirty="0"/>
              <a:t>are used for cross checking the output of each library.</a:t>
            </a:r>
          </a:p>
          <a:p>
            <a:pPr marL="285750" indent="-285750">
              <a:buFont typeface="Arial" panose="020B0604020202020204" pitchFamily="34" charset="0"/>
              <a:buChar char="•"/>
            </a:pPr>
            <a:r>
              <a:rPr lang="en-US" sz="1800" b="0" i="0" dirty="0">
                <a:effectLst/>
                <a:latin typeface="Calibri (Body)"/>
              </a:rPr>
              <a:t>Polarity is important for sentiment analysis because it refers to the direction or valence of the sentiment being expressed in a piece of text, and allows researchers and analysts to classify the overall sentiment as being positive, negative, or neutral, which can be useful for a variety of purposes, including identifying patterns and trends in customer sentiment and predicting the likelihood of certain outcomes or behaviors.</a:t>
            </a:r>
            <a:endParaRPr lang="en-IN" sz="1800" dirty="0">
              <a:latin typeface="Calibri (Body)"/>
            </a:endParaRPr>
          </a:p>
        </p:txBody>
      </p:sp>
    </p:spTree>
    <p:extLst>
      <p:ext uri="{BB962C8B-B14F-4D97-AF65-F5344CB8AC3E}">
        <p14:creationId xmlns:p14="http://schemas.microsoft.com/office/powerpoint/2010/main" val="87970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EF82EF-3F67-BBC7-AD31-D4B76EDD01DC}"/>
              </a:ext>
            </a:extLst>
          </p:cNvPr>
          <p:cNvPicPr>
            <a:picLocks noChangeAspect="1"/>
          </p:cNvPicPr>
          <p:nvPr/>
        </p:nvPicPr>
        <p:blipFill>
          <a:blip r:embed="rId2"/>
          <a:stretch>
            <a:fillRect/>
          </a:stretch>
        </p:blipFill>
        <p:spPr>
          <a:xfrm>
            <a:off x="566196" y="369225"/>
            <a:ext cx="6477333" cy="6027422"/>
          </a:xfrm>
          <a:prstGeom prst="rect">
            <a:avLst/>
          </a:prstGeom>
        </p:spPr>
      </p:pic>
      <p:sp>
        <p:nvSpPr>
          <p:cNvPr id="12" name="Rectangle: Rounded Corners 11">
            <a:extLst>
              <a:ext uri="{FF2B5EF4-FFF2-40B4-BE49-F238E27FC236}">
                <a16:creationId xmlns:a16="http://schemas.microsoft.com/office/drawing/2014/main" id="{8034D435-E0B6-159A-6DB2-7879ABB0D87B}"/>
              </a:ext>
            </a:extLst>
          </p:cNvPr>
          <p:cNvSpPr/>
          <p:nvPr/>
        </p:nvSpPr>
        <p:spPr>
          <a:xfrm>
            <a:off x="7479586" y="678094"/>
            <a:ext cx="3863083" cy="189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2800" b="1" dirty="0"/>
              <a:t>Mean of all Sentiment Libraries Output by grouping method.</a:t>
            </a:r>
            <a:endParaRPr lang="en-IN" sz="2800" b="1" dirty="0"/>
          </a:p>
        </p:txBody>
      </p:sp>
      <p:pic>
        <p:nvPicPr>
          <p:cNvPr id="14" name="Picture 13">
            <a:extLst>
              <a:ext uri="{FF2B5EF4-FFF2-40B4-BE49-F238E27FC236}">
                <a16:creationId xmlns:a16="http://schemas.microsoft.com/office/drawing/2014/main" id="{22189DC1-F10E-4964-38CE-E42070715FF6}"/>
              </a:ext>
            </a:extLst>
          </p:cNvPr>
          <p:cNvPicPr>
            <a:picLocks noChangeAspect="1"/>
          </p:cNvPicPr>
          <p:nvPr/>
        </p:nvPicPr>
        <p:blipFill rotWithShape="1">
          <a:blip r:embed="rId3"/>
          <a:srcRect r="56025"/>
          <a:stretch/>
        </p:blipFill>
        <p:spPr>
          <a:xfrm>
            <a:off x="7479586" y="2783311"/>
            <a:ext cx="3863083" cy="3613336"/>
          </a:xfrm>
          <a:prstGeom prst="rect">
            <a:avLst/>
          </a:prstGeom>
        </p:spPr>
      </p:pic>
    </p:spTree>
    <p:extLst>
      <p:ext uri="{BB962C8B-B14F-4D97-AF65-F5344CB8AC3E}">
        <p14:creationId xmlns:p14="http://schemas.microsoft.com/office/powerpoint/2010/main" val="4011156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F429D63-C706-0E21-3D59-283390696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45" y="1611544"/>
            <a:ext cx="6357788" cy="41743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5E5EBCD5-060A-2EA9-B314-F93136A65D17}"/>
              </a:ext>
            </a:extLst>
          </p:cNvPr>
          <p:cNvSpPr/>
          <p:nvPr/>
        </p:nvSpPr>
        <p:spPr>
          <a:xfrm>
            <a:off x="6780189" y="1950038"/>
            <a:ext cx="5178930" cy="2957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Here </a:t>
            </a:r>
            <a:r>
              <a:rPr lang="en-US" sz="1800" dirty="0" err="1"/>
              <a:t>textblob</a:t>
            </a:r>
            <a:r>
              <a:rPr lang="en-US" sz="1800" dirty="0"/>
              <a:t> and </a:t>
            </a:r>
            <a:r>
              <a:rPr lang="en-US" sz="1800" dirty="0" err="1"/>
              <a:t>afinn</a:t>
            </a:r>
            <a:r>
              <a:rPr lang="en-US" sz="1800" dirty="0"/>
              <a:t> sentiment are giving better results.</a:t>
            </a:r>
          </a:p>
          <a:p>
            <a:pPr marL="285750" indent="-285750">
              <a:buFont typeface="Arial" panose="020B0604020202020204" pitchFamily="34" charset="0"/>
              <a:buChar char="•"/>
            </a:pPr>
            <a:r>
              <a:rPr lang="en-US" sz="1800" dirty="0"/>
              <a:t>Since, only positive and negative sentiments in the problem statement for the classification, </a:t>
            </a:r>
            <a:r>
              <a:rPr lang="en-US" sz="1800" dirty="0" err="1"/>
              <a:t>afinn</a:t>
            </a:r>
            <a:r>
              <a:rPr lang="en-US" sz="1800" dirty="0"/>
              <a:t> sentiment will be used for further analysis.</a:t>
            </a:r>
          </a:p>
          <a:p>
            <a:pPr marL="285750" indent="-285750">
              <a:buFont typeface="Arial" panose="020B0604020202020204" pitchFamily="34" charset="0"/>
              <a:buChar char="•"/>
            </a:pPr>
            <a:r>
              <a:rPr lang="en-US" sz="1800" dirty="0"/>
              <a:t>By performing polarity, we conclude that the data is biased towards positive sentiments. Hence, the data is imbalanced.</a:t>
            </a:r>
            <a:endParaRPr lang="en-IN" sz="1800" dirty="0"/>
          </a:p>
        </p:txBody>
      </p:sp>
    </p:spTree>
    <p:extLst>
      <p:ext uri="{BB962C8B-B14F-4D97-AF65-F5344CB8AC3E}">
        <p14:creationId xmlns:p14="http://schemas.microsoft.com/office/powerpoint/2010/main" val="453491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DF6A61-D598-F630-0FC5-E955085FDABE}"/>
              </a:ext>
            </a:extLst>
          </p:cNvPr>
          <p:cNvSpPr>
            <a:spLocks noGrp="1"/>
          </p:cNvSpPr>
          <p:nvPr>
            <p:ph type="title"/>
          </p:nvPr>
        </p:nvSpPr>
        <p:spPr>
          <a:xfrm>
            <a:off x="349321" y="191373"/>
            <a:ext cx="2825393" cy="610011"/>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sz="3600" b="1" dirty="0">
                <a:solidFill>
                  <a:schemeClr val="accent1"/>
                </a:solidFill>
                <a:latin typeface="Arial" panose="020B0604020202020204" pitchFamily="34" charset="0"/>
                <a:cs typeface="Arial" panose="020B0604020202020204" pitchFamily="34" charset="0"/>
              </a:rPr>
              <a:t>Word Cloud</a:t>
            </a:r>
            <a:endParaRPr lang="en-IN" sz="3600" b="1" dirty="0">
              <a:solidFill>
                <a:schemeClr val="accent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301430E8-6412-74B4-21BA-13A85F51ED52}"/>
              </a:ext>
            </a:extLst>
          </p:cNvPr>
          <p:cNvSpPr/>
          <p:nvPr/>
        </p:nvSpPr>
        <p:spPr>
          <a:xfrm>
            <a:off x="8393988" y="191373"/>
            <a:ext cx="2825393" cy="610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Afinn</a:t>
            </a:r>
            <a:r>
              <a:rPr lang="en-US" b="1" dirty="0"/>
              <a:t> Sentiment Positive</a:t>
            </a:r>
            <a:endParaRPr lang="en-IN" b="1" dirty="0"/>
          </a:p>
        </p:txBody>
      </p:sp>
      <p:pic>
        <p:nvPicPr>
          <p:cNvPr id="3074" name="Picture 2">
            <a:extLst>
              <a:ext uri="{FF2B5EF4-FFF2-40B4-BE49-F238E27FC236}">
                <a16:creationId xmlns:a16="http://schemas.microsoft.com/office/drawing/2014/main" id="{90074AE5-8F5C-0CA7-EE63-BD86B7FE3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26" y="955498"/>
            <a:ext cx="10255250" cy="590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4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01430E8-6412-74B4-21BA-13A85F51ED52}"/>
              </a:ext>
            </a:extLst>
          </p:cNvPr>
          <p:cNvSpPr/>
          <p:nvPr/>
        </p:nvSpPr>
        <p:spPr>
          <a:xfrm>
            <a:off x="8393987" y="191373"/>
            <a:ext cx="2825393" cy="610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Afinn</a:t>
            </a:r>
            <a:r>
              <a:rPr lang="en-US" b="1" dirty="0"/>
              <a:t> Sentiment Negative</a:t>
            </a:r>
            <a:endParaRPr lang="en-IN" b="1" dirty="0"/>
          </a:p>
        </p:txBody>
      </p:sp>
      <p:pic>
        <p:nvPicPr>
          <p:cNvPr id="4098" name="Picture 2">
            <a:extLst>
              <a:ext uri="{FF2B5EF4-FFF2-40B4-BE49-F238E27FC236}">
                <a16:creationId xmlns:a16="http://schemas.microsoft.com/office/drawing/2014/main" id="{2589FAD9-5D81-49C6-200A-B825F9285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26" y="996593"/>
            <a:ext cx="10255250" cy="586140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FD63013-A074-B70E-2F10-320A8E3CA85F}"/>
              </a:ext>
            </a:extLst>
          </p:cNvPr>
          <p:cNvSpPr txBox="1">
            <a:spLocks/>
          </p:cNvSpPr>
          <p:nvPr/>
        </p:nvSpPr>
        <p:spPr>
          <a:xfrm>
            <a:off x="349321" y="191373"/>
            <a:ext cx="2825393" cy="610011"/>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solidFill>
                <a:latin typeface="Arial" panose="020B0604020202020204" pitchFamily="34" charset="0"/>
                <a:cs typeface="Arial" panose="020B0604020202020204" pitchFamily="34" charset="0"/>
              </a:rPr>
              <a:t>Word Cloud</a:t>
            </a:r>
            <a:endParaRPr lang="en-IN" sz="36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1620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596486-7137-FCE7-F87F-AC8A0A1A095F}"/>
              </a:ext>
            </a:extLst>
          </p:cNvPr>
          <p:cNvSpPr txBox="1">
            <a:spLocks/>
          </p:cNvSpPr>
          <p:nvPr/>
        </p:nvSpPr>
        <p:spPr>
          <a:xfrm>
            <a:off x="236304" y="181099"/>
            <a:ext cx="5619966" cy="846317"/>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solidFill>
                <a:latin typeface="Arial" panose="020B0604020202020204" pitchFamily="34" charset="0"/>
                <a:cs typeface="Arial" panose="020B0604020202020204" pitchFamily="34" charset="0"/>
              </a:rPr>
              <a:t>N-Grams Count-vectorizer</a:t>
            </a:r>
            <a:endParaRPr lang="en-IN" sz="3600" b="1" dirty="0">
              <a:solidFill>
                <a:schemeClr val="accent1"/>
              </a:solidFill>
              <a:latin typeface="Arial" panose="020B0604020202020204" pitchFamily="34" charset="0"/>
              <a:cs typeface="Arial" panose="020B0604020202020204" pitchFamily="34" charset="0"/>
            </a:endParaRPr>
          </a:p>
        </p:txBody>
      </p:sp>
      <p:pic>
        <p:nvPicPr>
          <p:cNvPr id="6148" name="Picture 4">
            <a:extLst>
              <a:ext uri="{FF2B5EF4-FFF2-40B4-BE49-F238E27FC236}">
                <a16:creationId xmlns:a16="http://schemas.microsoft.com/office/drawing/2014/main" id="{9887D8C3-CD68-4E9B-1BD3-2CAD2D2C7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4" y="1356188"/>
            <a:ext cx="11383766" cy="515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646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36C658F-68DC-2AD2-4EED-6B8DE586A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643" y="285750"/>
            <a:ext cx="10202238"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487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05736B-5806-C284-49F3-0671029CE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83" y="285750"/>
            <a:ext cx="1151733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03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8510-39F8-EAE7-7650-A79630BA1534}"/>
              </a:ext>
            </a:extLst>
          </p:cNvPr>
          <p:cNvSpPr>
            <a:spLocks noGrp="1"/>
          </p:cNvSpPr>
          <p:nvPr>
            <p:ph type="title"/>
          </p:nvPr>
        </p:nvSpPr>
        <p:spPr>
          <a:xfrm>
            <a:off x="526978" y="221286"/>
            <a:ext cx="10515600" cy="1325563"/>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b="1" dirty="0">
                <a:solidFill>
                  <a:schemeClr val="accent1"/>
                </a:solidFill>
                <a:latin typeface="Arial" panose="020B0604020202020204" pitchFamily="34" charset="0"/>
                <a:cs typeface="Arial" panose="020B0604020202020204" pitchFamily="34" charset="0"/>
              </a:rPr>
              <a:t>Business Objectives</a:t>
            </a:r>
            <a:endParaRPr lang="en-IN" b="1" dirty="0">
              <a:solidFill>
                <a:schemeClr val="accent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B9190EF-5536-859F-37B2-675D740FFA3C}"/>
              </a:ext>
            </a:extLst>
          </p:cNvPr>
          <p:cNvSpPr>
            <a:spLocks noGrp="1"/>
          </p:cNvSpPr>
          <p:nvPr>
            <p:ph idx="1"/>
          </p:nvPr>
        </p:nvSpPr>
        <p:spPr>
          <a:xfrm>
            <a:off x="215757" y="1825625"/>
            <a:ext cx="11825555" cy="4351338"/>
          </a:xfrm>
        </p:spPr>
        <p:txBody>
          <a:bodyPr>
            <a:normAutofit/>
          </a:bodyPr>
          <a:lstStyle/>
          <a:p>
            <a:pPr algn="just">
              <a:buFont typeface="+mj-lt"/>
              <a:buAutoNum type="arabicPeriod"/>
            </a:pPr>
            <a:r>
              <a:rPr lang="en-US" sz="2000" b="1" i="0" dirty="0">
                <a:solidFill>
                  <a:srgbClr val="374151"/>
                </a:solidFill>
                <a:effectLst/>
                <a:latin typeface="Söhne"/>
              </a:rPr>
              <a:t>Improve customer satisfaction</a:t>
            </a:r>
            <a:r>
              <a:rPr lang="en-US" sz="2000" b="0" i="0" dirty="0">
                <a:solidFill>
                  <a:srgbClr val="374151"/>
                </a:solidFill>
                <a:effectLst/>
                <a:latin typeface="Söhne"/>
              </a:rPr>
              <a:t>: By analyzing the sentiment of hotel reviews, a hotel can identify areas where it is excelling and areas where it needs to improve. This can help the hotel to better understand the needs and expectations of its customers, and to make changes to its service or amenities to better meet those needs and improve customer satisfaction.</a:t>
            </a:r>
          </a:p>
          <a:p>
            <a:pPr algn="l">
              <a:buFont typeface="+mj-lt"/>
              <a:buAutoNum type="arabicPeriod"/>
            </a:pPr>
            <a:endParaRPr lang="en-US" sz="2000" dirty="0">
              <a:solidFill>
                <a:srgbClr val="374151"/>
              </a:solidFill>
              <a:latin typeface="Söhne"/>
            </a:endParaRPr>
          </a:p>
          <a:p>
            <a:pPr algn="just">
              <a:buFont typeface="+mj-lt"/>
              <a:buAutoNum type="arabicPeriod"/>
            </a:pPr>
            <a:r>
              <a:rPr lang="en-US" sz="2000" b="1" i="0" dirty="0">
                <a:solidFill>
                  <a:srgbClr val="374151"/>
                </a:solidFill>
                <a:effectLst/>
                <a:latin typeface="Söhne"/>
              </a:rPr>
              <a:t>Monitor and respond to customer feedback</a:t>
            </a:r>
            <a:r>
              <a:rPr lang="en-US" sz="2000" b="0" i="0" dirty="0">
                <a:solidFill>
                  <a:srgbClr val="374151"/>
                </a:solidFill>
                <a:effectLst/>
                <a:latin typeface="Söhne"/>
              </a:rPr>
              <a:t>: By regularly analyzing the sentiment of hotel reviews, a hotel can stay up-to-date on what its customers are saying about its service and amenities. This can help the hotel to quickly identify and respond to any issues or concerns that may arise, and to maintain a positive reputation with its customers.</a:t>
            </a:r>
          </a:p>
          <a:p>
            <a:pPr marL="0" indent="0">
              <a:buNone/>
            </a:pPr>
            <a:endParaRPr lang="en-US" sz="2000" dirty="0">
              <a:solidFill>
                <a:srgbClr val="374151"/>
              </a:solidFill>
              <a:latin typeface="Söhne"/>
            </a:endParaRPr>
          </a:p>
          <a:p>
            <a:pPr marL="0" indent="0" algn="just">
              <a:buNone/>
            </a:pPr>
            <a:r>
              <a:rPr lang="en-US" sz="2000" b="0" i="0" dirty="0">
                <a:solidFill>
                  <a:srgbClr val="374151"/>
                </a:solidFill>
                <a:effectLst/>
                <a:latin typeface="Söhne"/>
              </a:rPr>
              <a:t>3. </a:t>
            </a:r>
            <a:r>
              <a:rPr lang="en-US" sz="2000" b="1" i="0" dirty="0">
                <a:solidFill>
                  <a:srgbClr val="374151"/>
                </a:solidFill>
                <a:effectLst/>
                <a:latin typeface="Söhne"/>
              </a:rPr>
              <a:t>Understanding Sentiment</a:t>
            </a:r>
            <a:r>
              <a:rPr lang="en-US" sz="2000" dirty="0">
                <a:solidFill>
                  <a:srgbClr val="374151"/>
                </a:solidFill>
                <a:latin typeface="Söhne"/>
              </a:rPr>
              <a:t>: To understand which elements of their hotel influence to form a positive review.</a:t>
            </a:r>
            <a:endParaRPr lang="en-US" sz="2000" b="0" i="0" dirty="0">
              <a:solidFill>
                <a:srgbClr val="374151"/>
              </a:solidFill>
              <a:effectLst/>
              <a:latin typeface="Söhne"/>
            </a:endParaRPr>
          </a:p>
          <a:p>
            <a:pPr algn="l">
              <a:buFont typeface="+mj-lt"/>
              <a:buAutoNum type="arabicPeriod"/>
            </a:pPr>
            <a:endParaRPr lang="en-US" sz="2000" b="0" i="0" dirty="0">
              <a:solidFill>
                <a:srgbClr val="374151"/>
              </a:solidFill>
              <a:effectLst/>
              <a:latin typeface="Söhne"/>
            </a:endParaRPr>
          </a:p>
        </p:txBody>
      </p:sp>
    </p:spTree>
    <p:extLst>
      <p:ext uri="{BB962C8B-B14F-4D97-AF65-F5344CB8AC3E}">
        <p14:creationId xmlns:p14="http://schemas.microsoft.com/office/powerpoint/2010/main" val="4272222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3072-A3AF-A8ED-D555-95CBAD62519A}"/>
              </a:ext>
            </a:extLst>
          </p:cNvPr>
          <p:cNvSpPr txBox="1">
            <a:spLocks/>
          </p:cNvSpPr>
          <p:nvPr/>
        </p:nvSpPr>
        <p:spPr>
          <a:xfrm>
            <a:off x="236304" y="181099"/>
            <a:ext cx="3750069" cy="846317"/>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solidFill>
                <a:latin typeface="Arial" panose="020B0604020202020204" pitchFamily="34" charset="0"/>
                <a:cs typeface="Arial" panose="020B0604020202020204" pitchFamily="34" charset="0"/>
              </a:rPr>
              <a:t>N-Grams TFIDF</a:t>
            </a:r>
            <a:endParaRPr lang="en-IN" sz="3600" b="1" dirty="0">
              <a:solidFill>
                <a:schemeClr val="accent1"/>
              </a:solidFill>
              <a:latin typeface="Arial" panose="020B0604020202020204" pitchFamily="34" charset="0"/>
              <a:cs typeface="Arial" panose="020B0604020202020204" pitchFamily="34" charset="0"/>
            </a:endParaRPr>
          </a:p>
        </p:txBody>
      </p:sp>
      <p:pic>
        <p:nvPicPr>
          <p:cNvPr id="9218" name="Picture 2">
            <a:extLst>
              <a:ext uri="{FF2B5EF4-FFF2-40B4-BE49-F238E27FC236}">
                <a16:creationId xmlns:a16="http://schemas.microsoft.com/office/drawing/2014/main" id="{D336DE0A-7036-8108-0CA0-ED18C02A7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4" y="1130156"/>
            <a:ext cx="11517332" cy="527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136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342B477-5F62-5328-3A3A-97C9D6B07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85" y="380144"/>
            <a:ext cx="11239928" cy="592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36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DF5612F-E4DB-77E2-6D1C-A76E35011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59" y="624155"/>
            <a:ext cx="11178282" cy="5609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838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CC134-6A78-7157-1123-0C03EBB5CEB5}"/>
              </a:ext>
            </a:extLst>
          </p:cNvPr>
          <p:cNvSpPr txBox="1">
            <a:spLocks/>
          </p:cNvSpPr>
          <p:nvPr/>
        </p:nvSpPr>
        <p:spPr>
          <a:xfrm>
            <a:off x="267128" y="184934"/>
            <a:ext cx="11127769" cy="667822"/>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1"/>
                </a:solidFill>
                <a:latin typeface="Arial" panose="020B0604020202020204" pitchFamily="34" charset="0"/>
                <a:cs typeface="Arial" panose="020B0604020202020204" pitchFamily="34" charset="0"/>
              </a:rPr>
              <a:t>Model Building</a:t>
            </a:r>
            <a:endParaRPr lang="en-IN" sz="3600" b="1" dirty="0">
              <a:solidFill>
                <a:schemeClr val="accent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2009A68-5601-266A-7F87-30CA9C84D35F}"/>
              </a:ext>
            </a:extLst>
          </p:cNvPr>
          <p:cNvPicPr>
            <a:picLocks noChangeAspect="1"/>
          </p:cNvPicPr>
          <p:nvPr/>
        </p:nvPicPr>
        <p:blipFill>
          <a:blip r:embed="rId2"/>
          <a:stretch>
            <a:fillRect/>
          </a:stretch>
        </p:blipFill>
        <p:spPr>
          <a:xfrm>
            <a:off x="372478" y="1394316"/>
            <a:ext cx="3988005" cy="4521432"/>
          </a:xfrm>
          <a:prstGeom prst="rect">
            <a:avLst/>
          </a:prstGeom>
        </p:spPr>
      </p:pic>
      <p:sp>
        <p:nvSpPr>
          <p:cNvPr id="8" name="Rectangle: Rounded Corners 7">
            <a:extLst>
              <a:ext uri="{FF2B5EF4-FFF2-40B4-BE49-F238E27FC236}">
                <a16:creationId xmlns:a16="http://schemas.microsoft.com/office/drawing/2014/main" id="{A34C37D0-E191-5C1A-C03B-3BE6CAD4A737}"/>
              </a:ext>
            </a:extLst>
          </p:cNvPr>
          <p:cNvSpPr/>
          <p:nvPr/>
        </p:nvSpPr>
        <p:spPr>
          <a:xfrm>
            <a:off x="5183188" y="1394316"/>
            <a:ext cx="6172200" cy="203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To Create a Model Out of a provided dataset, </a:t>
            </a:r>
            <a:r>
              <a:rPr lang="en-US" sz="1800" b="1" dirty="0"/>
              <a:t>preprocessed review columns and </a:t>
            </a:r>
            <a:r>
              <a:rPr lang="en-US" sz="1800" b="1" dirty="0" err="1"/>
              <a:t>afinn</a:t>
            </a:r>
            <a:r>
              <a:rPr lang="en-US" sz="1800" b="1" dirty="0"/>
              <a:t> sentiment</a:t>
            </a:r>
            <a:r>
              <a:rPr lang="en-US" sz="1800" dirty="0"/>
              <a:t> column is selected.</a:t>
            </a:r>
          </a:p>
          <a:p>
            <a:endParaRPr lang="en-US" dirty="0"/>
          </a:p>
          <a:p>
            <a:r>
              <a:rPr lang="en-US" sz="1800" b="1" dirty="0"/>
              <a:t>TFIDF Vectorization</a:t>
            </a:r>
            <a:r>
              <a:rPr lang="en-US" sz="1800" dirty="0"/>
              <a:t> Method will be used for model building.</a:t>
            </a:r>
          </a:p>
        </p:txBody>
      </p:sp>
      <p:pic>
        <p:nvPicPr>
          <p:cNvPr id="10" name="Picture 9">
            <a:extLst>
              <a:ext uri="{FF2B5EF4-FFF2-40B4-BE49-F238E27FC236}">
                <a16:creationId xmlns:a16="http://schemas.microsoft.com/office/drawing/2014/main" id="{7043FBF7-D372-42F4-8823-3900789980EE}"/>
              </a:ext>
            </a:extLst>
          </p:cNvPr>
          <p:cNvPicPr>
            <a:picLocks noChangeAspect="1"/>
          </p:cNvPicPr>
          <p:nvPr/>
        </p:nvPicPr>
        <p:blipFill>
          <a:blip r:embed="rId3"/>
          <a:stretch>
            <a:fillRect/>
          </a:stretch>
        </p:blipFill>
        <p:spPr>
          <a:xfrm>
            <a:off x="5163433" y="3655032"/>
            <a:ext cx="4540483" cy="920797"/>
          </a:xfrm>
          <a:prstGeom prst="rect">
            <a:avLst/>
          </a:prstGeom>
        </p:spPr>
      </p:pic>
      <p:pic>
        <p:nvPicPr>
          <p:cNvPr id="12" name="Picture 11">
            <a:extLst>
              <a:ext uri="{FF2B5EF4-FFF2-40B4-BE49-F238E27FC236}">
                <a16:creationId xmlns:a16="http://schemas.microsoft.com/office/drawing/2014/main" id="{B51A77DE-1D71-AF3F-443E-40760E3FBD59}"/>
              </a:ext>
            </a:extLst>
          </p:cNvPr>
          <p:cNvPicPr>
            <a:picLocks noChangeAspect="1"/>
          </p:cNvPicPr>
          <p:nvPr/>
        </p:nvPicPr>
        <p:blipFill>
          <a:blip r:embed="rId4"/>
          <a:stretch>
            <a:fillRect/>
          </a:stretch>
        </p:blipFill>
        <p:spPr>
          <a:xfrm>
            <a:off x="5183188" y="4724888"/>
            <a:ext cx="1752690" cy="469924"/>
          </a:xfrm>
          <a:prstGeom prst="rect">
            <a:avLst/>
          </a:prstGeom>
        </p:spPr>
      </p:pic>
      <p:pic>
        <p:nvPicPr>
          <p:cNvPr id="14" name="Picture 13">
            <a:extLst>
              <a:ext uri="{FF2B5EF4-FFF2-40B4-BE49-F238E27FC236}">
                <a16:creationId xmlns:a16="http://schemas.microsoft.com/office/drawing/2014/main" id="{184CC847-EED6-E459-B49D-A000277C27FE}"/>
              </a:ext>
            </a:extLst>
          </p:cNvPr>
          <p:cNvPicPr>
            <a:picLocks noChangeAspect="1"/>
          </p:cNvPicPr>
          <p:nvPr/>
        </p:nvPicPr>
        <p:blipFill>
          <a:blip r:embed="rId5"/>
          <a:stretch>
            <a:fillRect/>
          </a:stretch>
        </p:blipFill>
        <p:spPr>
          <a:xfrm>
            <a:off x="5163433" y="5343871"/>
            <a:ext cx="6211709" cy="1406250"/>
          </a:xfrm>
          <a:prstGeom prst="rect">
            <a:avLst/>
          </a:prstGeom>
        </p:spPr>
      </p:pic>
    </p:spTree>
    <p:extLst>
      <p:ext uri="{BB962C8B-B14F-4D97-AF65-F5344CB8AC3E}">
        <p14:creationId xmlns:p14="http://schemas.microsoft.com/office/powerpoint/2010/main" val="1677928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0A82A5-028D-4AEF-F57C-238920CEB370}"/>
              </a:ext>
            </a:extLst>
          </p:cNvPr>
          <p:cNvSpPr>
            <a:spLocks noGrp="1"/>
          </p:cNvSpPr>
          <p:nvPr>
            <p:ph type="title"/>
          </p:nvPr>
        </p:nvSpPr>
        <p:spPr>
          <a:xfrm>
            <a:off x="838200" y="365125"/>
            <a:ext cx="10515600" cy="1175999"/>
          </a:xfrm>
        </p:spPr>
        <p:txBody>
          <a:bodyPr>
            <a:normAutofit/>
          </a:bodyPr>
          <a:lstStyle/>
          <a:p>
            <a:br>
              <a:rPr lang="en-US" sz="1800" dirty="0">
                <a:latin typeface="+mn-lt"/>
              </a:rPr>
            </a:br>
            <a:endParaRPr lang="en-IN" sz="1800" dirty="0">
              <a:latin typeface="+mn-lt"/>
            </a:endParaRPr>
          </a:p>
        </p:txBody>
      </p:sp>
      <p:sp>
        <p:nvSpPr>
          <p:cNvPr id="6" name="Content Placeholder 5">
            <a:extLst>
              <a:ext uri="{FF2B5EF4-FFF2-40B4-BE49-F238E27FC236}">
                <a16:creationId xmlns:a16="http://schemas.microsoft.com/office/drawing/2014/main" id="{316738C8-B1C4-3E16-EA3F-9346CAD99910}"/>
              </a:ext>
            </a:extLst>
          </p:cNvPr>
          <p:cNvSpPr>
            <a:spLocks noGrp="1"/>
          </p:cNvSpPr>
          <p:nvPr>
            <p:ph sz="half" idx="1"/>
          </p:nvPr>
        </p:nvSpPr>
        <p:spPr/>
        <p:txBody>
          <a:bodyPr>
            <a:normAutofit/>
          </a:bodyPr>
          <a:lstStyle/>
          <a:p>
            <a:pPr marL="0" indent="0">
              <a:buNone/>
            </a:pPr>
            <a:r>
              <a:rPr lang="en-US" sz="2400" b="1" dirty="0"/>
              <a:t>Before Sampling</a:t>
            </a:r>
            <a:endParaRPr lang="en-IN" sz="2400" b="1" dirty="0"/>
          </a:p>
        </p:txBody>
      </p:sp>
      <p:sp>
        <p:nvSpPr>
          <p:cNvPr id="7" name="Content Placeholder 6">
            <a:extLst>
              <a:ext uri="{FF2B5EF4-FFF2-40B4-BE49-F238E27FC236}">
                <a16:creationId xmlns:a16="http://schemas.microsoft.com/office/drawing/2014/main" id="{1FB0A475-9D4D-7665-3873-76B521F3E030}"/>
              </a:ext>
            </a:extLst>
          </p:cNvPr>
          <p:cNvSpPr>
            <a:spLocks noGrp="1"/>
          </p:cNvSpPr>
          <p:nvPr>
            <p:ph sz="half" idx="2"/>
          </p:nvPr>
        </p:nvSpPr>
        <p:spPr/>
        <p:txBody>
          <a:bodyPr>
            <a:normAutofit/>
          </a:bodyPr>
          <a:lstStyle/>
          <a:p>
            <a:pPr marL="0" indent="0">
              <a:buNone/>
            </a:pPr>
            <a:r>
              <a:rPr lang="en-US" sz="2400" b="1" dirty="0"/>
              <a:t>After Sampling</a:t>
            </a:r>
            <a:endParaRPr lang="en-IN" sz="2400" b="1" dirty="0"/>
          </a:p>
        </p:txBody>
      </p:sp>
      <p:pic>
        <p:nvPicPr>
          <p:cNvPr id="9" name="Picture 8">
            <a:extLst>
              <a:ext uri="{FF2B5EF4-FFF2-40B4-BE49-F238E27FC236}">
                <a16:creationId xmlns:a16="http://schemas.microsoft.com/office/drawing/2014/main" id="{3B396F24-32B6-4C47-FF8B-A8E17A5755F2}"/>
              </a:ext>
            </a:extLst>
          </p:cNvPr>
          <p:cNvPicPr>
            <a:picLocks noChangeAspect="1"/>
          </p:cNvPicPr>
          <p:nvPr/>
        </p:nvPicPr>
        <p:blipFill>
          <a:blip r:embed="rId2"/>
          <a:stretch>
            <a:fillRect/>
          </a:stretch>
        </p:blipFill>
        <p:spPr>
          <a:xfrm>
            <a:off x="456514" y="2263898"/>
            <a:ext cx="5338109" cy="4197566"/>
          </a:xfrm>
          <a:prstGeom prst="rect">
            <a:avLst/>
          </a:prstGeom>
        </p:spPr>
      </p:pic>
      <p:pic>
        <p:nvPicPr>
          <p:cNvPr id="11" name="Picture 10">
            <a:extLst>
              <a:ext uri="{FF2B5EF4-FFF2-40B4-BE49-F238E27FC236}">
                <a16:creationId xmlns:a16="http://schemas.microsoft.com/office/drawing/2014/main" id="{3AD866D8-57D5-A0AA-5776-451BB5C40CCE}"/>
              </a:ext>
            </a:extLst>
          </p:cNvPr>
          <p:cNvPicPr>
            <a:picLocks noChangeAspect="1"/>
          </p:cNvPicPr>
          <p:nvPr/>
        </p:nvPicPr>
        <p:blipFill>
          <a:blip r:embed="rId3"/>
          <a:stretch>
            <a:fillRect/>
          </a:stretch>
        </p:blipFill>
        <p:spPr>
          <a:xfrm>
            <a:off x="6019800" y="2282609"/>
            <a:ext cx="5836440" cy="4210266"/>
          </a:xfrm>
          <a:prstGeom prst="rect">
            <a:avLst/>
          </a:prstGeom>
        </p:spPr>
      </p:pic>
      <p:cxnSp>
        <p:nvCxnSpPr>
          <p:cNvPr id="13" name="Straight Connector 12">
            <a:extLst>
              <a:ext uri="{FF2B5EF4-FFF2-40B4-BE49-F238E27FC236}">
                <a16:creationId xmlns:a16="http://schemas.microsoft.com/office/drawing/2014/main" id="{24F822A0-FA3A-B42A-6D34-2DA539297AA6}"/>
              </a:ext>
            </a:extLst>
          </p:cNvPr>
          <p:cNvCxnSpPr>
            <a:cxnSpLocks/>
          </p:cNvCxnSpPr>
          <p:nvPr/>
        </p:nvCxnSpPr>
        <p:spPr>
          <a:xfrm>
            <a:off x="6019800" y="1684962"/>
            <a:ext cx="0" cy="517303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08828730-60DE-EA31-0866-FA04D6E11BFD}"/>
              </a:ext>
            </a:extLst>
          </p:cNvPr>
          <p:cNvSpPr/>
          <p:nvPr/>
        </p:nvSpPr>
        <p:spPr>
          <a:xfrm>
            <a:off x="838200" y="396536"/>
            <a:ext cx="11018040" cy="1146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n-lt"/>
              </a:rPr>
              <a:t>To balance the sentiment for better model performance </a:t>
            </a:r>
            <a:r>
              <a:rPr lang="en-US" sz="1800" b="1" dirty="0">
                <a:latin typeface="+mn-lt"/>
              </a:rPr>
              <a:t>SMOTE Oversampling </a:t>
            </a:r>
            <a:r>
              <a:rPr lang="en-US" sz="1800" dirty="0">
                <a:latin typeface="+mn-lt"/>
              </a:rPr>
              <a:t>method is used.</a:t>
            </a:r>
            <a:br>
              <a:rPr lang="en-US" sz="1800" dirty="0">
                <a:latin typeface="+mn-lt"/>
              </a:rPr>
            </a:br>
            <a:r>
              <a:rPr lang="en-US" sz="1800" dirty="0">
                <a:latin typeface="+mn-lt"/>
              </a:rPr>
              <a:t>Sampling strategy is set to </a:t>
            </a:r>
            <a:r>
              <a:rPr lang="en-US" sz="1800" b="1" dirty="0">
                <a:latin typeface="+mn-lt"/>
              </a:rPr>
              <a:t>80%.</a:t>
            </a:r>
            <a:endParaRPr lang="en-IN" b="1" dirty="0"/>
          </a:p>
        </p:txBody>
      </p:sp>
    </p:spTree>
    <p:extLst>
      <p:ext uri="{BB962C8B-B14F-4D97-AF65-F5344CB8AC3E}">
        <p14:creationId xmlns:p14="http://schemas.microsoft.com/office/powerpoint/2010/main" val="195066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405DE9-148C-0B93-9110-98B5FEC8914E}"/>
              </a:ext>
            </a:extLst>
          </p:cNvPr>
          <p:cNvSpPr>
            <a:spLocks noGrp="1"/>
          </p:cNvSpPr>
          <p:nvPr>
            <p:ph type="title"/>
          </p:nvPr>
        </p:nvSpPr>
        <p:spPr>
          <a:xfrm>
            <a:off x="349321" y="191373"/>
            <a:ext cx="2825393" cy="610011"/>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sz="3600" b="1" dirty="0">
                <a:solidFill>
                  <a:schemeClr val="accent1"/>
                </a:solidFill>
                <a:latin typeface="Arial" panose="020B0604020202020204" pitchFamily="34" charset="0"/>
                <a:cs typeface="Arial" panose="020B0604020202020204" pitchFamily="34" charset="0"/>
              </a:rPr>
              <a:t>Algorithms</a:t>
            </a:r>
            <a:endParaRPr lang="en-IN" sz="3600" b="1" dirty="0">
              <a:solidFill>
                <a:schemeClr val="accent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A9043F2-07EB-A321-8F1E-E8B09621461C}"/>
              </a:ext>
            </a:extLst>
          </p:cNvPr>
          <p:cNvPicPr>
            <a:picLocks noChangeAspect="1"/>
          </p:cNvPicPr>
          <p:nvPr/>
        </p:nvPicPr>
        <p:blipFill>
          <a:blip r:embed="rId2"/>
          <a:stretch>
            <a:fillRect/>
          </a:stretch>
        </p:blipFill>
        <p:spPr>
          <a:xfrm>
            <a:off x="349321" y="1382150"/>
            <a:ext cx="4788146" cy="1771741"/>
          </a:xfrm>
          <a:prstGeom prst="rect">
            <a:avLst/>
          </a:prstGeom>
        </p:spPr>
      </p:pic>
      <p:pic>
        <p:nvPicPr>
          <p:cNvPr id="9" name="Picture 8">
            <a:extLst>
              <a:ext uri="{FF2B5EF4-FFF2-40B4-BE49-F238E27FC236}">
                <a16:creationId xmlns:a16="http://schemas.microsoft.com/office/drawing/2014/main" id="{A68D674F-0428-E12C-9D69-6A15578C336A}"/>
              </a:ext>
            </a:extLst>
          </p:cNvPr>
          <p:cNvPicPr>
            <a:picLocks noChangeAspect="1"/>
          </p:cNvPicPr>
          <p:nvPr/>
        </p:nvPicPr>
        <p:blipFill>
          <a:blip r:embed="rId3"/>
          <a:stretch>
            <a:fillRect/>
          </a:stretch>
        </p:blipFill>
        <p:spPr>
          <a:xfrm>
            <a:off x="456169" y="3704110"/>
            <a:ext cx="4681298" cy="2140060"/>
          </a:xfrm>
          <a:prstGeom prst="rect">
            <a:avLst/>
          </a:prstGeom>
        </p:spPr>
      </p:pic>
      <p:sp>
        <p:nvSpPr>
          <p:cNvPr id="15" name="Rectangle: Rounded Corners 14">
            <a:extLst>
              <a:ext uri="{FF2B5EF4-FFF2-40B4-BE49-F238E27FC236}">
                <a16:creationId xmlns:a16="http://schemas.microsoft.com/office/drawing/2014/main" id="{D7D2B155-842A-CF81-8E04-545B47B52C59}"/>
              </a:ext>
            </a:extLst>
          </p:cNvPr>
          <p:cNvSpPr/>
          <p:nvPr/>
        </p:nvSpPr>
        <p:spPr>
          <a:xfrm>
            <a:off x="6256962" y="1382150"/>
            <a:ext cx="5478869" cy="480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2000" b="1" dirty="0"/>
              <a:t>List of Algorithms Used for Model Building:</a:t>
            </a:r>
          </a:p>
          <a:p>
            <a:pPr marL="0" indent="0">
              <a:buNone/>
            </a:pPr>
            <a:endParaRPr lang="en-US" sz="2000" b="1" dirty="0"/>
          </a:p>
          <a:p>
            <a:pPr marL="342900" indent="-342900">
              <a:buFont typeface="+mj-lt"/>
              <a:buAutoNum type="arabicPeriod"/>
            </a:pPr>
            <a:r>
              <a:rPr lang="en-IN" sz="1800" b="1" dirty="0">
                <a:solidFill>
                  <a:schemeClr val="accent2">
                    <a:lumMod val="40000"/>
                    <a:lumOff val="60000"/>
                  </a:schemeClr>
                </a:solidFill>
              </a:rPr>
              <a:t>Support Vector Machine</a:t>
            </a:r>
          </a:p>
          <a:p>
            <a:pPr marL="342900" indent="-342900">
              <a:buFont typeface="+mj-lt"/>
              <a:buAutoNum type="arabicPeriod"/>
            </a:pPr>
            <a:r>
              <a:rPr lang="en-IN" sz="1800" b="1" dirty="0" err="1">
                <a:solidFill>
                  <a:schemeClr val="accent2">
                    <a:lumMod val="40000"/>
                    <a:lumOff val="60000"/>
                  </a:schemeClr>
                </a:solidFill>
              </a:rPr>
              <a:t>MultinomialNB</a:t>
            </a:r>
            <a:endParaRPr lang="en-IN" sz="1800" b="1" dirty="0">
              <a:solidFill>
                <a:schemeClr val="accent2">
                  <a:lumMod val="40000"/>
                  <a:lumOff val="60000"/>
                </a:schemeClr>
              </a:solidFill>
            </a:endParaRPr>
          </a:p>
          <a:p>
            <a:pPr marL="342900" indent="-342900">
              <a:buFont typeface="+mj-lt"/>
              <a:buAutoNum type="arabicPeriod"/>
            </a:pPr>
            <a:r>
              <a:rPr lang="en-IN" sz="1800" b="1" dirty="0" err="1">
                <a:solidFill>
                  <a:schemeClr val="accent2">
                    <a:lumMod val="40000"/>
                    <a:lumOff val="60000"/>
                  </a:schemeClr>
                </a:solidFill>
              </a:rPr>
              <a:t>BernoulliNB</a:t>
            </a:r>
            <a:endParaRPr lang="en-IN" sz="1800" b="1" dirty="0">
              <a:solidFill>
                <a:schemeClr val="accent2">
                  <a:lumMod val="40000"/>
                  <a:lumOff val="60000"/>
                </a:schemeClr>
              </a:solidFill>
            </a:endParaRPr>
          </a:p>
          <a:p>
            <a:pPr marL="342900" indent="-342900">
              <a:buFont typeface="+mj-lt"/>
              <a:buAutoNum type="arabicPeriod"/>
            </a:pPr>
            <a:r>
              <a:rPr lang="en-IN" sz="1800" b="1" dirty="0">
                <a:solidFill>
                  <a:schemeClr val="accent2">
                    <a:lumMod val="40000"/>
                    <a:lumOff val="60000"/>
                  </a:schemeClr>
                </a:solidFill>
              </a:rPr>
              <a:t>Decision Tree</a:t>
            </a:r>
          </a:p>
          <a:p>
            <a:pPr marL="342900" indent="-342900">
              <a:buFont typeface="+mj-lt"/>
              <a:buAutoNum type="arabicPeriod"/>
            </a:pPr>
            <a:r>
              <a:rPr lang="en-IN" sz="1800" b="1" dirty="0">
                <a:solidFill>
                  <a:schemeClr val="accent2">
                    <a:lumMod val="40000"/>
                    <a:lumOff val="60000"/>
                  </a:schemeClr>
                </a:solidFill>
              </a:rPr>
              <a:t>Logistic Regression</a:t>
            </a:r>
          </a:p>
          <a:p>
            <a:pPr marL="342900" indent="-342900">
              <a:buFont typeface="+mj-lt"/>
              <a:buAutoNum type="arabicPeriod"/>
            </a:pPr>
            <a:r>
              <a:rPr lang="en-IN" sz="1800" b="1" dirty="0">
                <a:solidFill>
                  <a:schemeClr val="accent2">
                    <a:lumMod val="40000"/>
                    <a:lumOff val="60000"/>
                  </a:schemeClr>
                </a:solidFill>
              </a:rPr>
              <a:t>Random Forest Classifier</a:t>
            </a:r>
          </a:p>
          <a:p>
            <a:pPr marL="342900" indent="-342900">
              <a:buFont typeface="+mj-lt"/>
              <a:buAutoNum type="arabicPeriod"/>
            </a:pPr>
            <a:r>
              <a:rPr lang="en-IN" sz="1800" b="1" dirty="0">
                <a:solidFill>
                  <a:schemeClr val="accent2">
                    <a:lumMod val="40000"/>
                    <a:lumOff val="60000"/>
                  </a:schemeClr>
                </a:solidFill>
              </a:rPr>
              <a:t>AdaBoost</a:t>
            </a:r>
          </a:p>
          <a:p>
            <a:pPr marL="342900" indent="-342900">
              <a:buFont typeface="+mj-lt"/>
              <a:buAutoNum type="arabicPeriod"/>
            </a:pPr>
            <a:r>
              <a:rPr lang="en-IN" sz="1800" b="1" dirty="0">
                <a:solidFill>
                  <a:schemeClr val="accent2">
                    <a:lumMod val="40000"/>
                    <a:lumOff val="60000"/>
                  </a:schemeClr>
                </a:solidFill>
              </a:rPr>
              <a:t>Bagging Classifier</a:t>
            </a:r>
          </a:p>
          <a:p>
            <a:pPr marL="342900" indent="-342900">
              <a:buFont typeface="+mj-lt"/>
              <a:buAutoNum type="arabicPeriod"/>
            </a:pPr>
            <a:r>
              <a:rPr lang="en-IN" sz="1800" b="1" dirty="0">
                <a:solidFill>
                  <a:schemeClr val="accent2">
                    <a:lumMod val="40000"/>
                    <a:lumOff val="60000"/>
                  </a:schemeClr>
                </a:solidFill>
              </a:rPr>
              <a:t>Gradient Boosting Classifier</a:t>
            </a:r>
          </a:p>
          <a:p>
            <a:pPr marL="342900" indent="-342900">
              <a:buFont typeface="+mj-lt"/>
              <a:buAutoNum type="arabicPeriod"/>
            </a:pPr>
            <a:r>
              <a:rPr lang="en-IN" sz="1800" b="1" dirty="0" err="1">
                <a:solidFill>
                  <a:schemeClr val="accent2">
                    <a:lumMod val="40000"/>
                    <a:lumOff val="60000"/>
                  </a:schemeClr>
                </a:solidFill>
              </a:rPr>
              <a:t>XGBClassifier</a:t>
            </a:r>
            <a:endParaRPr lang="en-IN" sz="1800" b="1" dirty="0">
              <a:solidFill>
                <a:schemeClr val="accent2">
                  <a:lumMod val="40000"/>
                  <a:lumOff val="60000"/>
                </a:schemeClr>
              </a:solidFill>
            </a:endParaRPr>
          </a:p>
        </p:txBody>
      </p:sp>
    </p:spTree>
    <p:extLst>
      <p:ext uri="{BB962C8B-B14F-4D97-AF65-F5344CB8AC3E}">
        <p14:creationId xmlns:p14="http://schemas.microsoft.com/office/powerpoint/2010/main" val="1885074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D5E72-74A8-C623-0533-64262783548B}"/>
              </a:ext>
            </a:extLst>
          </p:cNvPr>
          <p:cNvSpPr>
            <a:spLocks noGrp="1"/>
          </p:cNvSpPr>
          <p:nvPr>
            <p:ph sz="half" idx="1"/>
          </p:nvPr>
        </p:nvSpPr>
        <p:spPr>
          <a:xfrm>
            <a:off x="396411" y="1253331"/>
            <a:ext cx="5181600" cy="4351338"/>
          </a:xfrm>
        </p:spPr>
        <p:txBody>
          <a:bodyPr>
            <a:normAutofit/>
          </a:bodyPr>
          <a:lstStyle/>
          <a:p>
            <a:pPr marL="0" indent="0">
              <a:buNone/>
            </a:pPr>
            <a:r>
              <a:rPr lang="en-US" sz="2000" b="1" dirty="0"/>
              <a:t>Support Vector Machine</a:t>
            </a:r>
            <a:endParaRPr lang="en-IN" sz="2000" b="1" dirty="0"/>
          </a:p>
        </p:txBody>
      </p:sp>
      <p:sp>
        <p:nvSpPr>
          <p:cNvPr id="4" name="Content Placeholder 3">
            <a:extLst>
              <a:ext uri="{FF2B5EF4-FFF2-40B4-BE49-F238E27FC236}">
                <a16:creationId xmlns:a16="http://schemas.microsoft.com/office/drawing/2014/main" id="{9AD0A5F0-0440-2C37-B40A-6069A4E036D5}"/>
              </a:ext>
            </a:extLst>
          </p:cNvPr>
          <p:cNvSpPr>
            <a:spLocks noGrp="1"/>
          </p:cNvSpPr>
          <p:nvPr>
            <p:ph sz="half" idx="2"/>
          </p:nvPr>
        </p:nvSpPr>
        <p:spPr>
          <a:xfrm>
            <a:off x="6213297" y="1253331"/>
            <a:ext cx="5181600" cy="4351338"/>
          </a:xfrm>
        </p:spPr>
        <p:txBody>
          <a:bodyPr>
            <a:normAutofit/>
          </a:bodyPr>
          <a:lstStyle/>
          <a:p>
            <a:pPr marL="0" indent="0">
              <a:buNone/>
            </a:pPr>
            <a:r>
              <a:rPr lang="en-US" sz="2000" b="1" dirty="0" err="1"/>
              <a:t>MultinomialNB</a:t>
            </a:r>
            <a:endParaRPr lang="en-IN" sz="2000" b="1" dirty="0"/>
          </a:p>
        </p:txBody>
      </p:sp>
      <p:sp>
        <p:nvSpPr>
          <p:cNvPr id="5" name="Title 1">
            <a:extLst>
              <a:ext uri="{FF2B5EF4-FFF2-40B4-BE49-F238E27FC236}">
                <a16:creationId xmlns:a16="http://schemas.microsoft.com/office/drawing/2014/main" id="{0AA4A132-754D-DF05-633F-8DB019411653}"/>
              </a:ext>
            </a:extLst>
          </p:cNvPr>
          <p:cNvSpPr txBox="1">
            <a:spLocks/>
          </p:cNvSpPr>
          <p:nvPr/>
        </p:nvSpPr>
        <p:spPr>
          <a:xfrm>
            <a:off x="267128" y="184934"/>
            <a:ext cx="11127769" cy="667822"/>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1"/>
                </a:solidFill>
                <a:latin typeface="Arial" panose="020B0604020202020204" pitchFamily="34" charset="0"/>
                <a:cs typeface="Arial" panose="020B0604020202020204" pitchFamily="34" charset="0"/>
              </a:rPr>
              <a:t>Model Evaluation</a:t>
            </a:r>
            <a:endParaRPr lang="en-IN" sz="3600" b="1" dirty="0">
              <a:solidFill>
                <a:schemeClr val="accent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1AF4A6D-D9BA-7D05-BA81-BE5D11724E9A}"/>
              </a:ext>
            </a:extLst>
          </p:cNvPr>
          <p:cNvPicPr>
            <a:picLocks noChangeAspect="1"/>
          </p:cNvPicPr>
          <p:nvPr/>
        </p:nvPicPr>
        <p:blipFill>
          <a:blip r:embed="rId2"/>
          <a:stretch>
            <a:fillRect/>
          </a:stretch>
        </p:blipFill>
        <p:spPr>
          <a:xfrm>
            <a:off x="544531" y="1782937"/>
            <a:ext cx="3968954" cy="4407126"/>
          </a:xfrm>
          <a:prstGeom prst="rect">
            <a:avLst/>
          </a:prstGeom>
        </p:spPr>
      </p:pic>
      <p:pic>
        <p:nvPicPr>
          <p:cNvPr id="13" name="Picture 12">
            <a:extLst>
              <a:ext uri="{FF2B5EF4-FFF2-40B4-BE49-F238E27FC236}">
                <a16:creationId xmlns:a16="http://schemas.microsoft.com/office/drawing/2014/main" id="{F3EC5449-967B-E16C-0155-770D875269BE}"/>
              </a:ext>
            </a:extLst>
          </p:cNvPr>
          <p:cNvPicPr>
            <a:picLocks noChangeAspect="1"/>
          </p:cNvPicPr>
          <p:nvPr/>
        </p:nvPicPr>
        <p:blipFill>
          <a:blip r:embed="rId3"/>
          <a:stretch>
            <a:fillRect/>
          </a:stretch>
        </p:blipFill>
        <p:spPr>
          <a:xfrm>
            <a:off x="6213297" y="1782937"/>
            <a:ext cx="3829247" cy="4369025"/>
          </a:xfrm>
          <a:prstGeom prst="rect">
            <a:avLst/>
          </a:prstGeom>
        </p:spPr>
      </p:pic>
    </p:spTree>
    <p:extLst>
      <p:ext uri="{BB962C8B-B14F-4D97-AF65-F5344CB8AC3E}">
        <p14:creationId xmlns:p14="http://schemas.microsoft.com/office/powerpoint/2010/main" val="3907748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D5E72-74A8-C623-0533-64262783548B}"/>
              </a:ext>
            </a:extLst>
          </p:cNvPr>
          <p:cNvSpPr>
            <a:spLocks noGrp="1"/>
          </p:cNvSpPr>
          <p:nvPr>
            <p:ph sz="half" idx="1"/>
          </p:nvPr>
        </p:nvSpPr>
        <p:spPr>
          <a:xfrm>
            <a:off x="396411" y="1253331"/>
            <a:ext cx="5181600" cy="4351338"/>
          </a:xfrm>
        </p:spPr>
        <p:txBody>
          <a:bodyPr>
            <a:normAutofit/>
          </a:bodyPr>
          <a:lstStyle/>
          <a:p>
            <a:pPr marL="0" indent="0">
              <a:buNone/>
            </a:pPr>
            <a:r>
              <a:rPr lang="en-US" sz="2000" b="1" dirty="0" err="1"/>
              <a:t>BernoulliNB</a:t>
            </a:r>
            <a:endParaRPr lang="en-IN" sz="2000" b="1" dirty="0"/>
          </a:p>
        </p:txBody>
      </p:sp>
      <p:sp>
        <p:nvSpPr>
          <p:cNvPr id="4" name="Content Placeholder 3">
            <a:extLst>
              <a:ext uri="{FF2B5EF4-FFF2-40B4-BE49-F238E27FC236}">
                <a16:creationId xmlns:a16="http://schemas.microsoft.com/office/drawing/2014/main" id="{9AD0A5F0-0440-2C37-B40A-6069A4E036D5}"/>
              </a:ext>
            </a:extLst>
          </p:cNvPr>
          <p:cNvSpPr>
            <a:spLocks noGrp="1"/>
          </p:cNvSpPr>
          <p:nvPr>
            <p:ph sz="half" idx="2"/>
          </p:nvPr>
        </p:nvSpPr>
        <p:spPr>
          <a:xfrm>
            <a:off x="6213297" y="1253331"/>
            <a:ext cx="5181600" cy="4351338"/>
          </a:xfrm>
        </p:spPr>
        <p:txBody>
          <a:bodyPr>
            <a:normAutofit/>
          </a:bodyPr>
          <a:lstStyle/>
          <a:p>
            <a:pPr marL="0" indent="0">
              <a:buNone/>
            </a:pPr>
            <a:r>
              <a:rPr lang="en-US" sz="2000" b="1" dirty="0"/>
              <a:t>Decision Tree</a:t>
            </a:r>
            <a:endParaRPr lang="en-IN" sz="2000" b="1" dirty="0"/>
          </a:p>
        </p:txBody>
      </p:sp>
      <p:pic>
        <p:nvPicPr>
          <p:cNvPr id="6" name="Picture 5">
            <a:extLst>
              <a:ext uri="{FF2B5EF4-FFF2-40B4-BE49-F238E27FC236}">
                <a16:creationId xmlns:a16="http://schemas.microsoft.com/office/drawing/2014/main" id="{5A31FAD8-5701-E4A8-76CF-720E1E02CD01}"/>
              </a:ext>
            </a:extLst>
          </p:cNvPr>
          <p:cNvPicPr>
            <a:picLocks noChangeAspect="1"/>
          </p:cNvPicPr>
          <p:nvPr/>
        </p:nvPicPr>
        <p:blipFill>
          <a:blip r:embed="rId2"/>
          <a:stretch>
            <a:fillRect/>
          </a:stretch>
        </p:blipFill>
        <p:spPr>
          <a:xfrm>
            <a:off x="643675" y="1782937"/>
            <a:ext cx="3740342" cy="4388076"/>
          </a:xfrm>
          <a:prstGeom prst="rect">
            <a:avLst/>
          </a:prstGeom>
        </p:spPr>
      </p:pic>
      <p:pic>
        <p:nvPicPr>
          <p:cNvPr id="8" name="Picture 7">
            <a:extLst>
              <a:ext uri="{FF2B5EF4-FFF2-40B4-BE49-F238E27FC236}">
                <a16:creationId xmlns:a16="http://schemas.microsoft.com/office/drawing/2014/main" id="{44EE08EA-4C51-6527-F187-56FAA8C14EFE}"/>
              </a:ext>
            </a:extLst>
          </p:cNvPr>
          <p:cNvPicPr>
            <a:picLocks noChangeAspect="1"/>
          </p:cNvPicPr>
          <p:nvPr/>
        </p:nvPicPr>
        <p:blipFill rotWithShape="1">
          <a:blip r:embed="rId3"/>
          <a:srcRect t="1691"/>
          <a:stretch/>
        </p:blipFill>
        <p:spPr>
          <a:xfrm>
            <a:off x="6213297" y="1801306"/>
            <a:ext cx="3810196" cy="4351338"/>
          </a:xfrm>
          <a:prstGeom prst="rect">
            <a:avLst/>
          </a:prstGeom>
        </p:spPr>
      </p:pic>
    </p:spTree>
    <p:extLst>
      <p:ext uri="{BB962C8B-B14F-4D97-AF65-F5344CB8AC3E}">
        <p14:creationId xmlns:p14="http://schemas.microsoft.com/office/powerpoint/2010/main" val="3225734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D5E72-74A8-C623-0533-64262783548B}"/>
              </a:ext>
            </a:extLst>
          </p:cNvPr>
          <p:cNvSpPr>
            <a:spLocks noGrp="1"/>
          </p:cNvSpPr>
          <p:nvPr>
            <p:ph sz="half" idx="1"/>
          </p:nvPr>
        </p:nvSpPr>
        <p:spPr>
          <a:xfrm>
            <a:off x="396411" y="1253331"/>
            <a:ext cx="5181600" cy="4351338"/>
          </a:xfrm>
        </p:spPr>
        <p:txBody>
          <a:bodyPr>
            <a:normAutofit/>
          </a:bodyPr>
          <a:lstStyle/>
          <a:p>
            <a:pPr marL="0" indent="0">
              <a:buNone/>
            </a:pPr>
            <a:r>
              <a:rPr lang="en-US" sz="2000" b="1" dirty="0"/>
              <a:t>Logistic Regression</a:t>
            </a:r>
            <a:endParaRPr lang="en-IN" sz="2000" b="1" dirty="0"/>
          </a:p>
        </p:txBody>
      </p:sp>
      <p:sp>
        <p:nvSpPr>
          <p:cNvPr id="4" name="Content Placeholder 3">
            <a:extLst>
              <a:ext uri="{FF2B5EF4-FFF2-40B4-BE49-F238E27FC236}">
                <a16:creationId xmlns:a16="http://schemas.microsoft.com/office/drawing/2014/main" id="{9AD0A5F0-0440-2C37-B40A-6069A4E036D5}"/>
              </a:ext>
            </a:extLst>
          </p:cNvPr>
          <p:cNvSpPr>
            <a:spLocks noGrp="1"/>
          </p:cNvSpPr>
          <p:nvPr>
            <p:ph sz="half" idx="2"/>
          </p:nvPr>
        </p:nvSpPr>
        <p:spPr>
          <a:xfrm>
            <a:off x="6213297" y="1253331"/>
            <a:ext cx="5181600" cy="4351338"/>
          </a:xfrm>
        </p:spPr>
        <p:txBody>
          <a:bodyPr>
            <a:normAutofit/>
          </a:bodyPr>
          <a:lstStyle/>
          <a:p>
            <a:pPr marL="0" indent="0">
              <a:buNone/>
            </a:pPr>
            <a:r>
              <a:rPr lang="en-US" sz="2000" b="1" dirty="0"/>
              <a:t>Random Forest Classifier</a:t>
            </a:r>
            <a:endParaRPr lang="en-IN" sz="2000" b="1" dirty="0"/>
          </a:p>
        </p:txBody>
      </p:sp>
      <p:pic>
        <p:nvPicPr>
          <p:cNvPr id="5" name="Picture 4">
            <a:extLst>
              <a:ext uri="{FF2B5EF4-FFF2-40B4-BE49-F238E27FC236}">
                <a16:creationId xmlns:a16="http://schemas.microsoft.com/office/drawing/2014/main" id="{4BF188DC-6F62-0C64-6B3D-DAF8AF6012AD}"/>
              </a:ext>
            </a:extLst>
          </p:cNvPr>
          <p:cNvPicPr>
            <a:picLocks noChangeAspect="1"/>
          </p:cNvPicPr>
          <p:nvPr/>
        </p:nvPicPr>
        <p:blipFill>
          <a:blip r:embed="rId2"/>
          <a:stretch>
            <a:fillRect/>
          </a:stretch>
        </p:blipFill>
        <p:spPr>
          <a:xfrm>
            <a:off x="396411" y="1801306"/>
            <a:ext cx="3740342" cy="4388076"/>
          </a:xfrm>
          <a:prstGeom prst="rect">
            <a:avLst/>
          </a:prstGeom>
        </p:spPr>
      </p:pic>
      <p:pic>
        <p:nvPicPr>
          <p:cNvPr id="9" name="Picture 8">
            <a:extLst>
              <a:ext uri="{FF2B5EF4-FFF2-40B4-BE49-F238E27FC236}">
                <a16:creationId xmlns:a16="http://schemas.microsoft.com/office/drawing/2014/main" id="{427DF438-D04E-D75B-A34F-4F04906B7080}"/>
              </a:ext>
            </a:extLst>
          </p:cNvPr>
          <p:cNvPicPr>
            <a:picLocks noChangeAspect="1"/>
          </p:cNvPicPr>
          <p:nvPr/>
        </p:nvPicPr>
        <p:blipFill>
          <a:blip r:embed="rId3"/>
          <a:stretch>
            <a:fillRect/>
          </a:stretch>
        </p:blipFill>
        <p:spPr>
          <a:xfrm>
            <a:off x="6096000" y="1801306"/>
            <a:ext cx="3816546" cy="4407126"/>
          </a:xfrm>
          <a:prstGeom prst="rect">
            <a:avLst/>
          </a:prstGeom>
        </p:spPr>
      </p:pic>
    </p:spTree>
    <p:extLst>
      <p:ext uri="{BB962C8B-B14F-4D97-AF65-F5344CB8AC3E}">
        <p14:creationId xmlns:p14="http://schemas.microsoft.com/office/powerpoint/2010/main" val="190780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D5E72-74A8-C623-0533-64262783548B}"/>
              </a:ext>
            </a:extLst>
          </p:cNvPr>
          <p:cNvSpPr>
            <a:spLocks noGrp="1"/>
          </p:cNvSpPr>
          <p:nvPr>
            <p:ph sz="half" idx="1"/>
          </p:nvPr>
        </p:nvSpPr>
        <p:spPr>
          <a:xfrm>
            <a:off x="396411" y="1253331"/>
            <a:ext cx="5181600" cy="4351338"/>
          </a:xfrm>
        </p:spPr>
        <p:txBody>
          <a:bodyPr>
            <a:normAutofit/>
          </a:bodyPr>
          <a:lstStyle/>
          <a:p>
            <a:pPr marL="0" indent="0">
              <a:buNone/>
            </a:pPr>
            <a:r>
              <a:rPr lang="en-US" sz="2000" b="1" dirty="0"/>
              <a:t>AdaBoost</a:t>
            </a:r>
            <a:endParaRPr lang="en-IN" sz="2000" b="1" dirty="0"/>
          </a:p>
        </p:txBody>
      </p:sp>
      <p:sp>
        <p:nvSpPr>
          <p:cNvPr id="4" name="Content Placeholder 3">
            <a:extLst>
              <a:ext uri="{FF2B5EF4-FFF2-40B4-BE49-F238E27FC236}">
                <a16:creationId xmlns:a16="http://schemas.microsoft.com/office/drawing/2014/main" id="{9AD0A5F0-0440-2C37-B40A-6069A4E036D5}"/>
              </a:ext>
            </a:extLst>
          </p:cNvPr>
          <p:cNvSpPr>
            <a:spLocks noGrp="1"/>
          </p:cNvSpPr>
          <p:nvPr>
            <p:ph sz="half" idx="2"/>
          </p:nvPr>
        </p:nvSpPr>
        <p:spPr>
          <a:xfrm>
            <a:off x="6213297" y="1253331"/>
            <a:ext cx="5181600" cy="4351338"/>
          </a:xfrm>
        </p:spPr>
        <p:txBody>
          <a:bodyPr>
            <a:normAutofit/>
          </a:bodyPr>
          <a:lstStyle/>
          <a:p>
            <a:pPr marL="0" indent="0">
              <a:buNone/>
            </a:pPr>
            <a:r>
              <a:rPr lang="en-US" sz="2000" b="1" dirty="0"/>
              <a:t>Bagging Classifier</a:t>
            </a:r>
            <a:endParaRPr lang="en-IN" sz="2000" b="1" dirty="0"/>
          </a:p>
        </p:txBody>
      </p:sp>
      <p:pic>
        <p:nvPicPr>
          <p:cNvPr id="6" name="Picture 5">
            <a:extLst>
              <a:ext uri="{FF2B5EF4-FFF2-40B4-BE49-F238E27FC236}">
                <a16:creationId xmlns:a16="http://schemas.microsoft.com/office/drawing/2014/main" id="{AA9C1617-66D3-4964-01A8-DAFA5AD896A0}"/>
              </a:ext>
            </a:extLst>
          </p:cNvPr>
          <p:cNvPicPr>
            <a:picLocks noChangeAspect="1"/>
          </p:cNvPicPr>
          <p:nvPr/>
        </p:nvPicPr>
        <p:blipFill>
          <a:blip r:embed="rId2"/>
          <a:stretch>
            <a:fillRect/>
          </a:stretch>
        </p:blipFill>
        <p:spPr>
          <a:xfrm>
            <a:off x="396411" y="1801306"/>
            <a:ext cx="3791145" cy="4407126"/>
          </a:xfrm>
          <a:prstGeom prst="rect">
            <a:avLst/>
          </a:prstGeom>
        </p:spPr>
      </p:pic>
      <p:pic>
        <p:nvPicPr>
          <p:cNvPr id="8" name="Picture 7">
            <a:extLst>
              <a:ext uri="{FF2B5EF4-FFF2-40B4-BE49-F238E27FC236}">
                <a16:creationId xmlns:a16="http://schemas.microsoft.com/office/drawing/2014/main" id="{999F9740-E0FE-1C79-75B8-8A41649D6F52}"/>
              </a:ext>
            </a:extLst>
          </p:cNvPr>
          <p:cNvPicPr>
            <a:picLocks noChangeAspect="1"/>
          </p:cNvPicPr>
          <p:nvPr/>
        </p:nvPicPr>
        <p:blipFill>
          <a:blip r:embed="rId3"/>
          <a:stretch>
            <a:fillRect/>
          </a:stretch>
        </p:blipFill>
        <p:spPr>
          <a:xfrm>
            <a:off x="6213297" y="1801306"/>
            <a:ext cx="3664138" cy="4381725"/>
          </a:xfrm>
          <a:prstGeom prst="rect">
            <a:avLst/>
          </a:prstGeom>
        </p:spPr>
      </p:pic>
    </p:spTree>
    <p:extLst>
      <p:ext uri="{BB962C8B-B14F-4D97-AF65-F5344CB8AC3E}">
        <p14:creationId xmlns:p14="http://schemas.microsoft.com/office/powerpoint/2010/main" val="1398976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A648-C60D-D08A-75DF-E3539D0D9EAA}"/>
              </a:ext>
            </a:extLst>
          </p:cNvPr>
          <p:cNvSpPr>
            <a:spLocks noGrp="1"/>
          </p:cNvSpPr>
          <p:nvPr>
            <p:ph type="title"/>
          </p:nvPr>
        </p:nvSpPr>
        <p:spPr>
          <a:xfrm>
            <a:off x="226031" y="365126"/>
            <a:ext cx="11127769" cy="857500"/>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3600" b="1" dirty="0">
                <a:solidFill>
                  <a:schemeClr val="accent1"/>
                </a:solidFill>
                <a:latin typeface="Arial" panose="020B0604020202020204" pitchFamily="34" charset="0"/>
                <a:cs typeface="Arial" panose="020B0604020202020204" pitchFamily="34" charset="0"/>
              </a:rPr>
              <a:t>Project Architecture</a:t>
            </a:r>
            <a:endParaRPr lang="en-IN" sz="3600" b="1" dirty="0">
              <a:solidFill>
                <a:schemeClr val="accent1"/>
              </a:solidFill>
              <a:latin typeface="Arial" panose="020B0604020202020204" pitchFamily="34" charset="0"/>
              <a:cs typeface="Arial" panose="020B0604020202020204" pitchFamily="34" charset="0"/>
            </a:endParaRPr>
          </a:p>
        </p:txBody>
      </p:sp>
      <p:graphicFrame>
        <p:nvGraphicFramePr>
          <p:cNvPr id="7" name="Diagram 6">
            <a:extLst>
              <a:ext uri="{FF2B5EF4-FFF2-40B4-BE49-F238E27FC236}">
                <a16:creationId xmlns:a16="http://schemas.microsoft.com/office/drawing/2014/main" id="{DFCB0946-4B8A-26B9-76E7-B2702473182E}"/>
              </a:ext>
            </a:extLst>
          </p:cNvPr>
          <p:cNvGraphicFramePr/>
          <p:nvPr>
            <p:extLst>
              <p:ext uri="{D42A27DB-BD31-4B8C-83A1-F6EECF244321}">
                <p14:modId xmlns:p14="http://schemas.microsoft.com/office/powerpoint/2010/main" val="1898912015"/>
              </p:ext>
            </p:extLst>
          </p:nvPr>
        </p:nvGraphicFramePr>
        <p:xfrm>
          <a:off x="2178121" y="1510300"/>
          <a:ext cx="11383767" cy="4679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00F7D6D7-B9B3-4F86-92D2-FD940E4F436B}"/>
              </a:ext>
            </a:extLst>
          </p:cNvPr>
          <p:cNvGraphicFramePr/>
          <p:nvPr>
            <p:extLst>
              <p:ext uri="{D42A27DB-BD31-4B8C-83A1-F6EECF244321}">
                <p14:modId xmlns:p14="http://schemas.microsoft.com/office/powerpoint/2010/main" val="2270068161"/>
              </p:ext>
            </p:extLst>
          </p:nvPr>
        </p:nvGraphicFramePr>
        <p:xfrm>
          <a:off x="-711200" y="1074207"/>
          <a:ext cx="6680485"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Arrow: Circular 9">
            <a:extLst>
              <a:ext uri="{FF2B5EF4-FFF2-40B4-BE49-F238E27FC236}">
                <a16:creationId xmlns:a16="http://schemas.microsoft.com/office/drawing/2014/main" id="{FAC96AC4-B506-3B10-E1E1-AB2149478B74}"/>
              </a:ext>
            </a:extLst>
          </p:cNvPr>
          <p:cNvSpPr/>
          <p:nvPr/>
        </p:nvSpPr>
        <p:spPr>
          <a:xfrm>
            <a:off x="8527938" y="3063330"/>
            <a:ext cx="2971882" cy="2659376"/>
          </a:xfrm>
          <a:prstGeom prst="circularArrow">
            <a:avLst>
              <a:gd name="adj1" fmla="val 5984"/>
              <a:gd name="adj2" fmla="val 394124"/>
              <a:gd name="adj3" fmla="val 13313824"/>
              <a:gd name="adj4" fmla="val 10508221"/>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1973910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D5E72-74A8-C623-0533-64262783548B}"/>
              </a:ext>
            </a:extLst>
          </p:cNvPr>
          <p:cNvSpPr>
            <a:spLocks noGrp="1"/>
          </p:cNvSpPr>
          <p:nvPr>
            <p:ph sz="half" idx="1"/>
          </p:nvPr>
        </p:nvSpPr>
        <p:spPr>
          <a:xfrm>
            <a:off x="396411" y="1253331"/>
            <a:ext cx="5181600" cy="4351338"/>
          </a:xfrm>
        </p:spPr>
        <p:txBody>
          <a:bodyPr>
            <a:normAutofit/>
          </a:bodyPr>
          <a:lstStyle/>
          <a:p>
            <a:pPr marL="0" indent="0">
              <a:buNone/>
            </a:pPr>
            <a:r>
              <a:rPr lang="en-US" sz="2000" b="1" dirty="0"/>
              <a:t>Gradient Boosting Classifier</a:t>
            </a:r>
            <a:endParaRPr lang="en-IN" sz="2000" b="1" dirty="0"/>
          </a:p>
        </p:txBody>
      </p:sp>
      <p:sp>
        <p:nvSpPr>
          <p:cNvPr id="4" name="Content Placeholder 3">
            <a:extLst>
              <a:ext uri="{FF2B5EF4-FFF2-40B4-BE49-F238E27FC236}">
                <a16:creationId xmlns:a16="http://schemas.microsoft.com/office/drawing/2014/main" id="{9AD0A5F0-0440-2C37-B40A-6069A4E036D5}"/>
              </a:ext>
            </a:extLst>
          </p:cNvPr>
          <p:cNvSpPr>
            <a:spLocks noGrp="1"/>
          </p:cNvSpPr>
          <p:nvPr>
            <p:ph sz="half" idx="2"/>
          </p:nvPr>
        </p:nvSpPr>
        <p:spPr>
          <a:xfrm>
            <a:off x="6213297" y="1253331"/>
            <a:ext cx="5181600" cy="4351338"/>
          </a:xfrm>
        </p:spPr>
        <p:txBody>
          <a:bodyPr>
            <a:normAutofit/>
          </a:bodyPr>
          <a:lstStyle/>
          <a:p>
            <a:pPr marL="0" indent="0">
              <a:buNone/>
            </a:pPr>
            <a:r>
              <a:rPr lang="en-US" sz="2000" b="1" dirty="0" err="1"/>
              <a:t>XgbClassifier</a:t>
            </a:r>
            <a:endParaRPr lang="en-IN" sz="2000" b="1" dirty="0"/>
          </a:p>
        </p:txBody>
      </p:sp>
      <p:pic>
        <p:nvPicPr>
          <p:cNvPr id="5" name="Picture 4">
            <a:extLst>
              <a:ext uri="{FF2B5EF4-FFF2-40B4-BE49-F238E27FC236}">
                <a16:creationId xmlns:a16="http://schemas.microsoft.com/office/drawing/2014/main" id="{2C31866D-D956-8FC4-A1DB-9732571959DC}"/>
              </a:ext>
            </a:extLst>
          </p:cNvPr>
          <p:cNvPicPr>
            <a:picLocks noChangeAspect="1"/>
          </p:cNvPicPr>
          <p:nvPr/>
        </p:nvPicPr>
        <p:blipFill>
          <a:blip r:embed="rId2"/>
          <a:stretch>
            <a:fillRect/>
          </a:stretch>
        </p:blipFill>
        <p:spPr>
          <a:xfrm>
            <a:off x="569727" y="1801306"/>
            <a:ext cx="3778444" cy="4413477"/>
          </a:xfrm>
          <a:prstGeom prst="rect">
            <a:avLst/>
          </a:prstGeom>
        </p:spPr>
      </p:pic>
      <p:pic>
        <p:nvPicPr>
          <p:cNvPr id="9" name="Picture 8">
            <a:extLst>
              <a:ext uri="{FF2B5EF4-FFF2-40B4-BE49-F238E27FC236}">
                <a16:creationId xmlns:a16="http://schemas.microsoft.com/office/drawing/2014/main" id="{44C631BF-631F-4C9A-51A3-3288CB4022B9}"/>
              </a:ext>
            </a:extLst>
          </p:cNvPr>
          <p:cNvPicPr>
            <a:picLocks noChangeAspect="1"/>
          </p:cNvPicPr>
          <p:nvPr/>
        </p:nvPicPr>
        <p:blipFill>
          <a:blip r:embed="rId3"/>
          <a:stretch>
            <a:fillRect/>
          </a:stretch>
        </p:blipFill>
        <p:spPr>
          <a:xfrm>
            <a:off x="6213297" y="1801306"/>
            <a:ext cx="3810196" cy="4388076"/>
          </a:xfrm>
          <a:prstGeom prst="rect">
            <a:avLst/>
          </a:prstGeom>
        </p:spPr>
      </p:pic>
    </p:spTree>
    <p:extLst>
      <p:ext uri="{BB962C8B-B14F-4D97-AF65-F5344CB8AC3E}">
        <p14:creationId xmlns:p14="http://schemas.microsoft.com/office/powerpoint/2010/main" val="4136788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7E07-47D6-F1C0-4E0E-1B0D244C191F}"/>
              </a:ext>
            </a:extLst>
          </p:cNvPr>
          <p:cNvSpPr>
            <a:spLocks noGrp="1"/>
          </p:cNvSpPr>
          <p:nvPr>
            <p:ph type="title"/>
          </p:nvPr>
        </p:nvSpPr>
        <p:spPr>
          <a:xfrm>
            <a:off x="6869368" y="517480"/>
            <a:ext cx="4987866" cy="5823040"/>
          </a:xfrm>
        </p:spPr>
        <p:txBody>
          <a:bodyPr/>
          <a:lstStyle/>
          <a:p>
            <a:br>
              <a:rPr lang="en-US" dirty="0"/>
            </a:br>
            <a:br>
              <a:rPr lang="en-IN" dirty="0"/>
            </a:br>
            <a:endParaRPr lang="en-IN" dirty="0"/>
          </a:p>
        </p:txBody>
      </p:sp>
      <p:pic>
        <p:nvPicPr>
          <p:cNvPr id="11" name="Picture 10">
            <a:extLst>
              <a:ext uri="{FF2B5EF4-FFF2-40B4-BE49-F238E27FC236}">
                <a16:creationId xmlns:a16="http://schemas.microsoft.com/office/drawing/2014/main" id="{DED1972D-19A5-CD39-2112-6FBDC168EFDD}"/>
              </a:ext>
            </a:extLst>
          </p:cNvPr>
          <p:cNvPicPr>
            <a:picLocks noChangeAspect="1"/>
          </p:cNvPicPr>
          <p:nvPr/>
        </p:nvPicPr>
        <p:blipFill>
          <a:blip r:embed="rId2"/>
          <a:stretch>
            <a:fillRect/>
          </a:stretch>
        </p:blipFill>
        <p:spPr>
          <a:xfrm>
            <a:off x="4129869" y="1523835"/>
            <a:ext cx="3932261" cy="3810330"/>
          </a:xfrm>
          <a:prstGeom prst="rect">
            <a:avLst/>
          </a:prstGeom>
        </p:spPr>
      </p:pic>
      <p:pic>
        <p:nvPicPr>
          <p:cNvPr id="14" name="Content Placeholder 5">
            <a:extLst>
              <a:ext uri="{FF2B5EF4-FFF2-40B4-BE49-F238E27FC236}">
                <a16:creationId xmlns:a16="http://schemas.microsoft.com/office/drawing/2014/main" id="{5632AE61-72DC-1F80-7D09-AFA149875B70}"/>
              </a:ext>
            </a:extLst>
          </p:cNvPr>
          <p:cNvPicPr>
            <a:picLocks noChangeAspect="1"/>
          </p:cNvPicPr>
          <p:nvPr/>
        </p:nvPicPr>
        <p:blipFill>
          <a:blip r:embed="rId3"/>
          <a:stretch>
            <a:fillRect/>
          </a:stretch>
        </p:blipFill>
        <p:spPr>
          <a:xfrm>
            <a:off x="190946" y="165394"/>
            <a:ext cx="6405081" cy="6527212"/>
          </a:xfrm>
          <a:prstGeom prst="rect">
            <a:avLst/>
          </a:prstGeom>
        </p:spPr>
      </p:pic>
      <p:sp>
        <p:nvSpPr>
          <p:cNvPr id="15" name="Rectangle: Rounded Corners 14">
            <a:extLst>
              <a:ext uri="{FF2B5EF4-FFF2-40B4-BE49-F238E27FC236}">
                <a16:creationId xmlns:a16="http://schemas.microsoft.com/office/drawing/2014/main" id="{69BC3330-EFB5-8CFD-577E-F09E65DFAE25}"/>
              </a:ext>
            </a:extLst>
          </p:cNvPr>
          <p:cNvSpPr/>
          <p:nvPr/>
        </p:nvSpPr>
        <p:spPr>
          <a:xfrm>
            <a:off x="6794333" y="1523835"/>
            <a:ext cx="5137935" cy="3810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The Support Vector Classifier algorithm gives the good accuracy and precision score for the test data.</a:t>
            </a:r>
          </a:p>
          <a:p>
            <a:r>
              <a:rPr lang="en-US" sz="1800" b="1" dirty="0"/>
              <a:t>For the further Process Support Vector Classifier model with TFIDF vectorization will be used.</a:t>
            </a:r>
            <a:endParaRPr lang="en-IN" sz="1800" b="1" dirty="0"/>
          </a:p>
        </p:txBody>
      </p:sp>
    </p:spTree>
    <p:extLst>
      <p:ext uri="{BB962C8B-B14F-4D97-AF65-F5344CB8AC3E}">
        <p14:creationId xmlns:p14="http://schemas.microsoft.com/office/powerpoint/2010/main" val="1270705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482A8A5-08DB-50AD-1844-462FDA0197C7}"/>
              </a:ext>
            </a:extLst>
          </p:cNvPr>
          <p:cNvSpPr>
            <a:spLocks noGrp="1"/>
          </p:cNvSpPr>
          <p:nvPr>
            <p:ph type="title"/>
          </p:nvPr>
        </p:nvSpPr>
        <p:spPr>
          <a:xfrm>
            <a:off x="120720" y="336674"/>
            <a:ext cx="11774184" cy="795855"/>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3600" b="1" dirty="0">
                <a:solidFill>
                  <a:schemeClr val="accent1"/>
                </a:solidFill>
                <a:latin typeface="Arial" panose="020B0604020202020204" pitchFamily="34" charset="0"/>
                <a:cs typeface="Arial" panose="020B0604020202020204" pitchFamily="34" charset="0"/>
              </a:rPr>
              <a:t>Model Deployment</a:t>
            </a:r>
            <a:endParaRPr lang="en-IN" sz="3600" b="1" dirty="0">
              <a:solidFill>
                <a:schemeClr val="accent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E4E3A867-0590-C980-FAAD-075A19DB705C}"/>
              </a:ext>
            </a:extLst>
          </p:cNvPr>
          <p:cNvSpPr/>
          <p:nvPr/>
        </p:nvSpPr>
        <p:spPr>
          <a:xfrm>
            <a:off x="565079" y="1859623"/>
            <a:ext cx="10993347" cy="43254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Flask framework is used to create a sentiment analysis app.</a:t>
            </a:r>
          </a:p>
          <a:p>
            <a:pPr algn="ctr"/>
            <a:r>
              <a:rPr lang="en-US" sz="2400" dirty="0"/>
              <a:t>By giving the review as an input the flask app shows following results.</a:t>
            </a:r>
          </a:p>
          <a:p>
            <a:pPr marL="0" indent="0" algn="ctr">
              <a:buNone/>
            </a:pPr>
            <a:endParaRPr lang="en-US" sz="2400" dirty="0"/>
          </a:p>
          <a:p>
            <a:pPr algn="ctr"/>
            <a:r>
              <a:rPr lang="en-IN" sz="2800" b="1" dirty="0">
                <a:ln w="6600">
                  <a:solidFill>
                    <a:schemeClr val="accent2"/>
                  </a:solidFill>
                  <a:prstDash val="solid"/>
                </a:ln>
                <a:solidFill>
                  <a:srgbClr val="FFFFFF"/>
                </a:solidFill>
                <a:effectLst>
                  <a:outerShdw dist="38100" dir="2700000" algn="tl" rotWithShape="0">
                    <a:schemeClr val="accent2"/>
                  </a:outerShdw>
                </a:effectLst>
              </a:rPr>
              <a:t>Sentiment of statement</a:t>
            </a:r>
          </a:p>
          <a:p>
            <a:pPr algn="ctr"/>
            <a:r>
              <a:rPr lang="en-IN" sz="2800" b="1" dirty="0">
                <a:ln w="6600">
                  <a:solidFill>
                    <a:schemeClr val="accent2"/>
                  </a:solidFill>
                  <a:prstDash val="solid"/>
                </a:ln>
                <a:solidFill>
                  <a:srgbClr val="FFFFFF"/>
                </a:solidFill>
                <a:effectLst>
                  <a:outerShdw dist="38100" dir="2700000" algn="tl" rotWithShape="0">
                    <a:schemeClr val="accent2"/>
                  </a:outerShdw>
                </a:effectLst>
              </a:rPr>
              <a:t>Sentiment Score</a:t>
            </a:r>
          </a:p>
          <a:p>
            <a:pPr algn="ctr"/>
            <a:r>
              <a:rPr lang="en-IN" sz="2800" b="1" dirty="0">
                <a:ln w="6600">
                  <a:solidFill>
                    <a:schemeClr val="accent2"/>
                  </a:solidFill>
                  <a:prstDash val="solid"/>
                </a:ln>
                <a:solidFill>
                  <a:srgbClr val="FFFFFF"/>
                </a:solidFill>
                <a:effectLst>
                  <a:outerShdw dist="38100" dir="2700000" algn="tl" rotWithShape="0">
                    <a:schemeClr val="accent2"/>
                  </a:outerShdw>
                </a:effectLst>
              </a:rPr>
              <a:t>Important Keywords from input</a:t>
            </a:r>
          </a:p>
        </p:txBody>
      </p:sp>
    </p:spTree>
    <p:extLst>
      <p:ext uri="{BB962C8B-B14F-4D97-AF65-F5344CB8AC3E}">
        <p14:creationId xmlns:p14="http://schemas.microsoft.com/office/powerpoint/2010/main" val="3276731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57CAD2-806F-C206-E6FF-543F9F10CACE}"/>
              </a:ext>
            </a:extLst>
          </p:cNvPr>
          <p:cNvSpPr>
            <a:spLocks noGrp="1"/>
          </p:cNvSpPr>
          <p:nvPr>
            <p:ph type="title"/>
          </p:nvPr>
        </p:nvSpPr>
        <p:spPr>
          <a:xfrm>
            <a:off x="349321" y="191373"/>
            <a:ext cx="2825393" cy="610011"/>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3600" b="1" dirty="0">
                <a:solidFill>
                  <a:schemeClr val="accent1"/>
                </a:solidFill>
                <a:latin typeface="Arial" panose="020B0604020202020204" pitchFamily="34" charset="0"/>
                <a:cs typeface="Arial" panose="020B0604020202020204" pitchFamily="34" charset="0"/>
              </a:rPr>
              <a:t>Model UI</a:t>
            </a:r>
            <a:endParaRPr lang="en-IN" sz="3600" b="1" dirty="0">
              <a:solidFill>
                <a:schemeClr val="accent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374F9C-B566-969B-AB32-5B02E3BD3345}"/>
              </a:ext>
            </a:extLst>
          </p:cNvPr>
          <p:cNvPicPr>
            <a:picLocks noChangeAspect="1"/>
          </p:cNvPicPr>
          <p:nvPr/>
        </p:nvPicPr>
        <p:blipFill>
          <a:blip r:embed="rId2"/>
          <a:stretch>
            <a:fillRect/>
          </a:stretch>
        </p:blipFill>
        <p:spPr>
          <a:xfrm>
            <a:off x="82192" y="1000441"/>
            <a:ext cx="12053281" cy="5740695"/>
          </a:xfrm>
          <a:prstGeom prst="rect">
            <a:avLst/>
          </a:prstGeom>
        </p:spPr>
      </p:pic>
    </p:spTree>
    <p:extLst>
      <p:ext uri="{BB962C8B-B14F-4D97-AF65-F5344CB8AC3E}">
        <p14:creationId xmlns:p14="http://schemas.microsoft.com/office/powerpoint/2010/main" val="447859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21FFDF-DC32-41F5-71F2-ED4DFF4FF511}"/>
              </a:ext>
            </a:extLst>
          </p:cNvPr>
          <p:cNvPicPr>
            <a:picLocks noChangeAspect="1"/>
          </p:cNvPicPr>
          <p:nvPr/>
        </p:nvPicPr>
        <p:blipFill>
          <a:blip r:embed="rId2"/>
          <a:stretch>
            <a:fillRect/>
          </a:stretch>
        </p:blipFill>
        <p:spPr>
          <a:xfrm>
            <a:off x="44139" y="1080389"/>
            <a:ext cx="12103722" cy="5683542"/>
          </a:xfrm>
          <a:prstGeom prst="rect">
            <a:avLst/>
          </a:prstGeom>
        </p:spPr>
      </p:pic>
      <p:sp>
        <p:nvSpPr>
          <p:cNvPr id="12" name="Title 1">
            <a:extLst>
              <a:ext uri="{FF2B5EF4-FFF2-40B4-BE49-F238E27FC236}">
                <a16:creationId xmlns:a16="http://schemas.microsoft.com/office/drawing/2014/main" id="{710B9504-773B-ABDC-B478-65CD79D57D60}"/>
              </a:ext>
            </a:extLst>
          </p:cNvPr>
          <p:cNvSpPr>
            <a:spLocks noGrp="1"/>
          </p:cNvSpPr>
          <p:nvPr>
            <p:ph type="title"/>
          </p:nvPr>
        </p:nvSpPr>
        <p:spPr>
          <a:xfrm>
            <a:off x="349321" y="191373"/>
            <a:ext cx="2825393" cy="610011"/>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3600" b="1" dirty="0">
                <a:solidFill>
                  <a:schemeClr val="accent1"/>
                </a:solidFill>
                <a:latin typeface="Arial" panose="020B0604020202020204" pitchFamily="34" charset="0"/>
                <a:cs typeface="Arial" panose="020B0604020202020204" pitchFamily="34" charset="0"/>
              </a:rPr>
              <a:t>Results</a:t>
            </a:r>
            <a:endParaRPr lang="en-IN" sz="36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212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3658-ABC7-014D-FDA4-78D3214BF169}"/>
              </a:ext>
            </a:extLst>
          </p:cNvPr>
          <p:cNvSpPr>
            <a:spLocks noGrp="1"/>
          </p:cNvSpPr>
          <p:nvPr>
            <p:ph type="title"/>
          </p:nvPr>
        </p:nvSpPr>
        <p:spPr>
          <a:xfrm>
            <a:off x="120720" y="336674"/>
            <a:ext cx="11774184" cy="795855"/>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3600" b="1" dirty="0">
                <a:solidFill>
                  <a:schemeClr val="accent1"/>
                </a:solidFill>
                <a:latin typeface="Arial" panose="020B0604020202020204" pitchFamily="34" charset="0"/>
                <a:cs typeface="Arial" panose="020B0604020202020204" pitchFamily="34" charset="0"/>
              </a:rPr>
              <a:t>Importing Data</a:t>
            </a:r>
            <a:endParaRPr lang="en-IN" sz="3600" b="1" dirty="0">
              <a:solidFill>
                <a:schemeClr val="accent1"/>
              </a:solidFill>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BE5E0414-EB0F-2389-CE20-0E4E1FB2840F}"/>
              </a:ext>
            </a:extLst>
          </p:cNvPr>
          <p:cNvPicPr>
            <a:picLocks noGrp="1" noChangeAspect="1"/>
          </p:cNvPicPr>
          <p:nvPr>
            <p:ph sz="half" idx="1"/>
          </p:nvPr>
        </p:nvPicPr>
        <p:blipFill>
          <a:blip r:embed="rId2"/>
          <a:stretch>
            <a:fillRect/>
          </a:stretch>
        </p:blipFill>
        <p:spPr>
          <a:xfrm>
            <a:off x="493160" y="1592542"/>
            <a:ext cx="4859677" cy="4286470"/>
          </a:xfrm>
        </p:spPr>
      </p:pic>
      <p:pic>
        <p:nvPicPr>
          <p:cNvPr id="10" name="Picture 9">
            <a:extLst>
              <a:ext uri="{FF2B5EF4-FFF2-40B4-BE49-F238E27FC236}">
                <a16:creationId xmlns:a16="http://schemas.microsoft.com/office/drawing/2014/main" id="{2B3FD9A9-560F-AD5D-A47D-12EF3E2915A4}"/>
              </a:ext>
            </a:extLst>
          </p:cNvPr>
          <p:cNvPicPr>
            <a:picLocks noChangeAspect="1"/>
          </p:cNvPicPr>
          <p:nvPr/>
        </p:nvPicPr>
        <p:blipFill>
          <a:blip r:embed="rId3"/>
          <a:stretch>
            <a:fillRect/>
          </a:stretch>
        </p:blipFill>
        <p:spPr>
          <a:xfrm>
            <a:off x="6007812" y="3848793"/>
            <a:ext cx="4615665" cy="2274605"/>
          </a:xfrm>
          <a:prstGeom prst="rect">
            <a:avLst/>
          </a:prstGeom>
        </p:spPr>
      </p:pic>
      <p:sp>
        <p:nvSpPr>
          <p:cNvPr id="11" name="Rectangle: Rounded Corners 10">
            <a:extLst>
              <a:ext uri="{FF2B5EF4-FFF2-40B4-BE49-F238E27FC236}">
                <a16:creationId xmlns:a16="http://schemas.microsoft.com/office/drawing/2014/main" id="{4C08D4A8-7B68-3DCA-D8A2-4004C9F76C68}"/>
              </a:ext>
            </a:extLst>
          </p:cNvPr>
          <p:cNvSpPr/>
          <p:nvPr/>
        </p:nvSpPr>
        <p:spPr>
          <a:xfrm>
            <a:off x="6007812" y="1560107"/>
            <a:ext cx="5468419" cy="207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Data set contains 2 columns </a:t>
            </a:r>
            <a:r>
              <a:rPr lang="en-US" sz="1800" b="1" dirty="0"/>
              <a:t>Review</a:t>
            </a:r>
            <a:r>
              <a:rPr lang="en-US" sz="1800" dirty="0"/>
              <a:t> and </a:t>
            </a:r>
            <a:r>
              <a:rPr lang="en-US" sz="1800" b="1" dirty="0"/>
              <a:t>Rating </a:t>
            </a:r>
            <a:r>
              <a:rPr lang="en-US" sz="1800" dirty="0"/>
              <a:t>with </a:t>
            </a:r>
            <a:r>
              <a:rPr lang="en-US" sz="1800" b="1" dirty="0"/>
              <a:t>20491 </a:t>
            </a:r>
            <a:r>
              <a:rPr lang="en-US" sz="1800" dirty="0"/>
              <a:t>rows.</a:t>
            </a:r>
            <a:endParaRPr lang="en-US" sz="1800" b="1" dirty="0"/>
          </a:p>
          <a:p>
            <a:pPr marL="285750" indent="-285750">
              <a:buFont typeface="Arial" panose="020B0604020202020204" pitchFamily="34" charset="0"/>
              <a:buChar char="•"/>
            </a:pPr>
            <a:r>
              <a:rPr lang="en-US" sz="1800" dirty="0"/>
              <a:t>Data contains no null and duplicates.</a:t>
            </a:r>
          </a:p>
          <a:p>
            <a:pPr marL="285750" indent="-285750">
              <a:buFont typeface="Arial" panose="020B0604020202020204" pitchFamily="34" charset="0"/>
              <a:buChar char="•"/>
            </a:pPr>
            <a:r>
              <a:rPr lang="en-US" sz="1800" b="1" dirty="0"/>
              <a:t>Rating </a:t>
            </a:r>
            <a:r>
              <a:rPr lang="en-US" sz="1800" dirty="0"/>
              <a:t>column contains five unique values. i.e.</a:t>
            </a:r>
            <a:r>
              <a:rPr lang="en-US" sz="1800" b="1" dirty="0"/>
              <a:t> </a:t>
            </a:r>
            <a:r>
              <a:rPr lang="en-US" sz="1800" dirty="0"/>
              <a:t>from 1 to 5 numbers of ratings are present in the data set.</a:t>
            </a:r>
            <a:endParaRPr lang="en-IN" dirty="0"/>
          </a:p>
        </p:txBody>
      </p:sp>
    </p:spTree>
    <p:extLst>
      <p:ext uri="{BB962C8B-B14F-4D97-AF65-F5344CB8AC3E}">
        <p14:creationId xmlns:p14="http://schemas.microsoft.com/office/powerpoint/2010/main" val="3450732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7ACC229D-4276-EFBD-6C0A-AF6679EB879F}"/>
              </a:ext>
            </a:extLst>
          </p:cNvPr>
          <p:cNvGraphicFramePr>
            <a:graphicFrameLocks noGrp="1"/>
          </p:cNvGraphicFramePr>
          <p:nvPr>
            <p:ph sz="half" idx="1"/>
            <p:extLst>
              <p:ext uri="{D42A27DB-BD31-4B8C-83A1-F6EECF244321}">
                <p14:modId xmlns:p14="http://schemas.microsoft.com/office/powerpoint/2010/main" val="963997353"/>
              </p:ext>
            </p:extLst>
          </p:nvPr>
        </p:nvGraphicFramePr>
        <p:xfrm>
          <a:off x="120720" y="1592493"/>
          <a:ext cx="11774184" cy="5116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8B5C0260-FF16-5087-6D03-DAA0789F2DF0}"/>
              </a:ext>
            </a:extLst>
          </p:cNvPr>
          <p:cNvSpPr>
            <a:spLocks noGrp="1"/>
          </p:cNvSpPr>
          <p:nvPr>
            <p:ph type="title"/>
          </p:nvPr>
        </p:nvSpPr>
        <p:spPr>
          <a:xfrm>
            <a:off x="120720" y="336674"/>
            <a:ext cx="11774184" cy="795855"/>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sz="3600" b="1" dirty="0">
                <a:solidFill>
                  <a:schemeClr val="accent1"/>
                </a:solidFill>
                <a:latin typeface="Arial" panose="020B0604020202020204" pitchFamily="34" charset="0"/>
                <a:cs typeface="Arial" panose="020B0604020202020204" pitchFamily="34" charset="0"/>
              </a:rPr>
              <a:t>Exploratory Data Analysis</a:t>
            </a:r>
            <a:endParaRPr lang="en-IN" sz="36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592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1003-E1E8-92B8-1954-FF5770D5EC36}"/>
              </a:ext>
            </a:extLst>
          </p:cNvPr>
          <p:cNvSpPr>
            <a:spLocks noGrp="1"/>
          </p:cNvSpPr>
          <p:nvPr>
            <p:ph type="title"/>
          </p:nvPr>
        </p:nvSpPr>
        <p:spPr>
          <a:xfrm>
            <a:off x="277402" y="201647"/>
            <a:ext cx="1366463" cy="712754"/>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sz="3600" b="1" dirty="0">
                <a:solidFill>
                  <a:schemeClr val="accent1"/>
                </a:solidFill>
                <a:latin typeface="Arial" panose="020B0604020202020204" pitchFamily="34" charset="0"/>
                <a:cs typeface="Arial" panose="020B0604020202020204" pitchFamily="34" charset="0"/>
              </a:rPr>
              <a:t>Plots</a:t>
            </a:r>
            <a:endParaRPr lang="en-IN" sz="3600" b="1" dirty="0">
              <a:solidFill>
                <a:schemeClr val="accent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12A297-FFE9-C0B1-9E78-5DB6E16A9218}"/>
              </a:ext>
            </a:extLst>
          </p:cNvPr>
          <p:cNvPicPr>
            <a:picLocks noChangeAspect="1"/>
          </p:cNvPicPr>
          <p:nvPr/>
        </p:nvPicPr>
        <p:blipFill>
          <a:blip r:embed="rId2"/>
          <a:stretch>
            <a:fillRect/>
          </a:stretch>
        </p:blipFill>
        <p:spPr>
          <a:xfrm>
            <a:off x="277402" y="1509162"/>
            <a:ext cx="4886272" cy="4351337"/>
          </a:xfrm>
          <a:prstGeom prst="rect">
            <a:avLst/>
          </a:prstGeom>
        </p:spPr>
      </p:pic>
      <p:sp>
        <p:nvSpPr>
          <p:cNvPr id="8" name="Rectangle: Rounded Corners 7">
            <a:extLst>
              <a:ext uri="{FF2B5EF4-FFF2-40B4-BE49-F238E27FC236}">
                <a16:creationId xmlns:a16="http://schemas.microsoft.com/office/drawing/2014/main" id="{2565EA71-7C18-8437-B899-0C63BFCB4D53}"/>
              </a:ext>
            </a:extLst>
          </p:cNvPr>
          <p:cNvSpPr/>
          <p:nvPr/>
        </p:nvSpPr>
        <p:spPr>
          <a:xfrm>
            <a:off x="5424755" y="1509162"/>
            <a:ext cx="5527497" cy="1345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Total five types of ratings are present in the dataset.</a:t>
            </a:r>
          </a:p>
          <a:p>
            <a:pPr marL="285750" indent="-285750">
              <a:buFont typeface="Arial" panose="020B0604020202020204" pitchFamily="34" charset="0"/>
              <a:buChar char="•"/>
            </a:pPr>
            <a:r>
              <a:rPr lang="en-US" sz="1800" dirty="0"/>
              <a:t>Majority of 5 star ratings are present.</a:t>
            </a:r>
          </a:p>
          <a:p>
            <a:pPr marL="285750" indent="-285750">
              <a:buFont typeface="Arial" panose="020B0604020202020204" pitchFamily="34" charset="0"/>
              <a:buChar char="•"/>
            </a:pPr>
            <a:r>
              <a:rPr lang="en-US" sz="1800" dirty="0"/>
              <a:t>Minimum rating is 1.</a:t>
            </a:r>
          </a:p>
        </p:txBody>
      </p:sp>
      <p:pic>
        <p:nvPicPr>
          <p:cNvPr id="10" name="Picture 9">
            <a:extLst>
              <a:ext uri="{FF2B5EF4-FFF2-40B4-BE49-F238E27FC236}">
                <a16:creationId xmlns:a16="http://schemas.microsoft.com/office/drawing/2014/main" id="{BDAFB61D-D072-F675-FA7B-0FE10878193D}"/>
              </a:ext>
            </a:extLst>
          </p:cNvPr>
          <p:cNvPicPr>
            <a:picLocks noChangeAspect="1"/>
          </p:cNvPicPr>
          <p:nvPr/>
        </p:nvPicPr>
        <p:blipFill>
          <a:blip r:embed="rId3"/>
          <a:stretch>
            <a:fillRect/>
          </a:stretch>
        </p:blipFill>
        <p:spPr>
          <a:xfrm>
            <a:off x="6256962" y="3612911"/>
            <a:ext cx="3538607" cy="2431499"/>
          </a:xfrm>
          <a:prstGeom prst="rect">
            <a:avLst/>
          </a:prstGeom>
        </p:spPr>
      </p:pic>
    </p:spTree>
    <p:extLst>
      <p:ext uri="{BB962C8B-B14F-4D97-AF65-F5344CB8AC3E}">
        <p14:creationId xmlns:p14="http://schemas.microsoft.com/office/powerpoint/2010/main" val="69942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845CA1-CC75-6143-BCDC-D9EBACB12167}"/>
              </a:ext>
            </a:extLst>
          </p:cNvPr>
          <p:cNvPicPr>
            <a:picLocks noChangeAspect="1"/>
          </p:cNvPicPr>
          <p:nvPr/>
        </p:nvPicPr>
        <p:blipFill>
          <a:blip r:embed="rId2"/>
          <a:stretch>
            <a:fillRect/>
          </a:stretch>
        </p:blipFill>
        <p:spPr>
          <a:xfrm>
            <a:off x="94128" y="681037"/>
            <a:ext cx="6229670" cy="3087289"/>
          </a:xfrm>
          <a:prstGeom prst="rect">
            <a:avLst/>
          </a:prstGeom>
        </p:spPr>
      </p:pic>
      <p:pic>
        <p:nvPicPr>
          <p:cNvPr id="8" name="Picture 7">
            <a:extLst>
              <a:ext uri="{FF2B5EF4-FFF2-40B4-BE49-F238E27FC236}">
                <a16:creationId xmlns:a16="http://schemas.microsoft.com/office/drawing/2014/main" id="{5F64884D-4861-452B-764B-3CCA547051C4}"/>
              </a:ext>
            </a:extLst>
          </p:cNvPr>
          <p:cNvPicPr>
            <a:picLocks noChangeAspect="1"/>
          </p:cNvPicPr>
          <p:nvPr/>
        </p:nvPicPr>
        <p:blipFill>
          <a:blip r:embed="rId3"/>
          <a:stretch>
            <a:fillRect/>
          </a:stretch>
        </p:blipFill>
        <p:spPr>
          <a:xfrm>
            <a:off x="246536" y="3515244"/>
            <a:ext cx="5849463" cy="3008845"/>
          </a:xfrm>
          <a:prstGeom prst="rect">
            <a:avLst/>
          </a:prstGeom>
        </p:spPr>
      </p:pic>
      <p:sp>
        <p:nvSpPr>
          <p:cNvPr id="10" name="Rectangle: Rounded Corners 9">
            <a:extLst>
              <a:ext uri="{FF2B5EF4-FFF2-40B4-BE49-F238E27FC236}">
                <a16:creationId xmlns:a16="http://schemas.microsoft.com/office/drawing/2014/main" id="{BD33219F-C931-46D8-A4ED-C0A3B503DDFE}"/>
              </a:ext>
            </a:extLst>
          </p:cNvPr>
          <p:cNvSpPr/>
          <p:nvPr/>
        </p:nvSpPr>
        <p:spPr>
          <a:xfrm>
            <a:off x="6572080" y="1819490"/>
            <a:ext cx="5373384" cy="3897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err="1"/>
              <a:t>num_characters</a:t>
            </a:r>
            <a:r>
              <a:rPr lang="en-US" sz="1800" dirty="0"/>
              <a:t>, </a:t>
            </a:r>
            <a:r>
              <a:rPr lang="en-US" sz="1800" dirty="0" err="1"/>
              <a:t>num_words</a:t>
            </a:r>
            <a:r>
              <a:rPr lang="en-US" sz="1800" dirty="0"/>
              <a:t> and </a:t>
            </a:r>
            <a:r>
              <a:rPr lang="en-US" sz="1800" dirty="0" err="1"/>
              <a:t>num_sentences</a:t>
            </a:r>
            <a:r>
              <a:rPr lang="en-US" sz="1800" dirty="0"/>
              <a:t> columns are created to check the impact of word on a sentence for each review/document.</a:t>
            </a:r>
          </a:p>
          <a:p>
            <a:pPr marL="285750" indent="-285750">
              <a:buFont typeface="Arial" panose="020B0604020202020204" pitchFamily="34" charset="0"/>
              <a:buChar char="•"/>
            </a:pPr>
            <a:r>
              <a:rPr lang="en-IN" sz="1800" dirty="0"/>
              <a:t>Describe method gives the stats of a int columns.</a:t>
            </a:r>
          </a:p>
          <a:p>
            <a:pPr marL="285750" indent="-285750">
              <a:buFont typeface="Arial" panose="020B0604020202020204" pitchFamily="34" charset="0"/>
              <a:buChar char="•"/>
            </a:pPr>
            <a:r>
              <a:rPr lang="en-IN" sz="1800" dirty="0"/>
              <a:t>Min number of sentence is 1 and max is 13.</a:t>
            </a:r>
          </a:p>
          <a:p>
            <a:pPr marL="285750" indent="-285750">
              <a:buFont typeface="Arial" panose="020B0604020202020204" pitchFamily="34" charset="0"/>
              <a:buChar char="•"/>
            </a:pPr>
            <a:r>
              <a:rPr lang="en-IN" sz="1800" dirty="0"/>
              <a:t>As the number of characters increases the number of words are also increasing and vice versa.</a:t>
            </a:r>
          </a:p>
        </p:txBody>
      </p:sp>
    </p:spTree>
    <p:extLst>
      <p:ext uri="{BB962C8B-B14F-4D97-AF65-F5344CB8AC3E}">
        <p14:creationId xmlns:p14="http://schemas.microsoft.com/office/powerpoint/2010/main" val="1235045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21CCC45-EA75-3D39-28B2-70639C150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64" y="68262"/>
            <a:ext cx="11856378" cy="35147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831983B-6FEF-FF0B-ADDE-F39B27723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92" y="3429000"/>
            <a:ext cx="117294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02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A374879-3FEC-8770-57C2-A7C0AF1CF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23" y="369870"/>
            <a:ext cx="10572108" cy="46515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B633512C-6521-C95D-9B5B-CA9DF1A9B522}"/>
              </a:ext>
            </a:extLst>
          </p:cNvPr>
          <p:cNvSpPr/>
          <p:nvPr/>
        </p:nvSpPr>
        <p:spPr>
          <a:xfrm>
            <a:off x="698643" y="5137078"/>
            <a:ext cx="10655157" cy="1520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t>In the above Heatmap, the relationship between num characters and num words can be observed with the help of collinearity matrix.</a:t>
            </a:r>
          </a:p>
          <a:p>
            <a:pPr marL="285750" indent="-285750">
              <a:buFont typeface="Arial" panose="020B0604020202020204" pitchFamily="34" charset="0"/>
              <a:buChar char="•"/>
            </a:pPr>
            <a:r>
              <a:rPr lang="en-US" sz="1800" dirty="0"/>
              <a:t>Rating feature is negatively corelated with every other feature.</a:t>
            </a:r>
            <a:endParaRPr lang="en-IN" sz="1800" dirty="0"/>
          </a:p>
        </p:txBody>
      </p:sp>
    </p:spTree>
    <p:extLst>
      <p:ext uri="{BB962C8B-B14F-4D97-AF65-F5344CB8AC3E}">
        <p14:creationId xmlns:p14="http://schemas.microsoft.com/office/powerpoint/2010/main" val="4272582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824</Words>
  <Application>Microsoft Office PowerPoint</Application>
  <PresentationFormat>Widescreen</PresentationFormat>
  <Paragraphs>112</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(Body)</vt:lpstr>
      <vt:lpstr>Calibri Light</vt:lpstr>
      <vt:lpstr>Söhne</vt:lpstr>
      <vt:lpstr>Office Theme</vt:lpstr>
      <vt:lpstr>Hotel Sentiment Analysis</vt:lpstr>
      <vt:lpstr>Business Objectives</vt:lpstr>
      <vt:lpstr>Project Architecture</vt:lpstr>
      <vt:lpstr>Importing Data</vt:lpstr>
      <vt:lpstr>Exploratory Data Analysis</vt:lpstr>
      <vt:lpstr>Plots</vt:lpstr>
      <vt:lpstr>PowerPoint Presentation</vt:lpstr>
      <vt:lpstr>PowerPoint Presentation</vt:lpstr>
      <vt:lpstr>PowerPoint Presentation</vt:lpstr>
      <vt:lpstr>Data Pre-Process</vt:lpstr>
      <vt:lpstr>After Data Pre-Process</vt:lpstr>
      <vt:lpstr>Polarity</vt:lpstr>
      <vt:lpstr>PowerPoint Presentation</vt:lpstr>
      <vt:lpstr>PowerPoint Presentation</vt:lpstr>
      <vt:lpstr>Word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Algorithms</vt:lpstr>
      <vt:lpstr>PowerPoint Presentation</vt:lpstr>
      <vt:lpstr>PowerPoint Presentation</vt:lpstr>
      <vt:lpstr>PowerPoint Presentation</vt:lpstr>
      <vt:lpstr>PowerPoint Presentation</vt:lpstr>
      <vt:lpstr>PowerPoint Presentation</vt:lpstr>
      <vt:lpstr>  </vt:lpstr>
      <vt:lpstr>Model Deployment</vt:lpstr>
      <vt:lpstr>Model UI</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Sentiment Analysis</dc:title>
  <dc:creator>rupesh sarvade</dc:creator>
  <cp:lastModifiedBy>rupesh sarvade</cp:lastModifiedBy>
  <cp:revision>13</cp:revision>
  <dcterms:created xsi:type="dcterms:W3CDTF">2022-12-29T05:53:21Z</dcterms:created>
  <dcterms:modified xsi:type="dcterms:W3CDTF">2023-01-12T06:55:09Z</dcterms:modified>
</cp:coreProperties>
</file>